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81" r:id="rId4"/>
    <p:sldId id="259" r:id="rId5"/>
    <p:sldId id="261" r:id="rId6"/>
    <p:sldId id="279" r:id="rId7"/>
    <p:sldId id="276" r:id="rId8"/>
    <p:sldId id="262" r:id="rId9"/>
    <p:sldId id="263" r:id="rId10"/>
    <p:sldId id="264" r:id="rId11"/>
    <p:sldId id="266" r:id="rId12"/>
    <p:sldId id="273" r:id="rId13"/>
    <p:sldId id="274" r:id="rId14"/>
    <p:sldId id="275" r:id="rId15"/>
    <p:sldId id="280" r:id="rId16"/>
    <p:sldId id="277"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dJD23a1S0OnInJOpsAIQZc6n7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1C315-656B-4CC4-8213-E64F2205E387}">
  <a:tblStyle styleId="{0B71C315-656B-4CC4-8213-E64F2205E387}" styleName="Table_0">
    <a:wholeTbl>
      <a:tcTxStyle b="off" i="off">
        <a:font>
          <a:latin typeface="Calibri Light"/>
          <a:ea typeface="Calibri Light"/>
          <a:cs typeface="Calibri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FAFE"/>
          </a:solidFill>
        </a:fill>
      </a:tcStyle>
    </a:wholeTbl>
    <a:band1H>
      <a:tcTxStyle/>
      <a:tcStyle>
        <a:tcBdr/>
        <a:fill>
          <a:solidFill>
            <a:srgbClr val="EBF4FD"/>
          </a:solidFill>
        </a:fill>
      </a:tcStyle>
    </a:band1H>
    <a:band2H>
      <a:tcTxStyle/>
      <a:tcStyle>
        <a:tcBdr/>
      </a:tcStyle>
    </a:band2H>
    <a:band1V>
      <a:tcTxStyle/>
      <a:tcStyle>
        <a:tcBdr/>
        <a:fill>
          <a:solidFill>
            <a:srgbClr val="EBF4FD"/>
          </a:solidFill>
        </a:fill>
      </a:tcStyle>
    </a:band1V>
    <a:band2V>
      <a:tcTxStyle/>
      <a:tcStyle>
        <a:tcBdr/>
      </a:tcStyle>
    </a:band2V>
    <a:lastCol>
      <a:tcTxStyle b="on" i="off">
        <a:font>
          <a:latin typeface="Calibri Light"/>
          <a:ea typeface="Calibri Light"/>
          <a:cs typeface="Calibri Light"/>
        </a:font>
        <a:schemeClr val="lt1"/>
      </a:tcTxStyle>
      <a:tcStyle>
        <a:tcBdr/>
        <a:fill>
          <a:solidFill>
            <a:schemeClr val="accent5"/>
          </a:solidFill>
        </a:fill>
      </a:tcStyle>
    </a:lastCol>
    <a:firstCol>
      <a:tcTxStyle b="on" i="off">
        <a:font>
          <a:latin typeface="Calibri Light"/>
          <a:ea typeface="Calibri Light"/>
          <a:cs typeface="Calibri Light"/>
        </a:font>
        <a:schemeClr val="lt1"/>
      </a:tcTxStyle>
      <a:tcStyle>
        <a:tcBdr/>
        <a:fill>
          <a:solidFill>
            <a:schemeClr val="accent5"/>
          </a:solidFill>
        </a:fill>
      </a:tcStyle>
    </a:firstCol>
    <a:lastRow>
      <a:tcTxStyle b="on" i="off">
        <a:font>
          <a:latin typeface="Calibri Light"/>
          <a:ea typeface="Calibri Light"/>
          <a:cs typeface="Calibri Ligh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Light"/>
          <a:ea typeface="Calibri Light"/>
          <a:cs typeface="Calibri Ligh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08"/>
    <p:restoredTop sz="94351"/>
  </p:normalViewPr>
  <p:slideViewPr>
    <p:cSldViewPr snapToGrid="0">
      <p:cViewPr varScale="1">
        <p:scale>
          <a:sx n="76" d="100"/>
          <a:sy n="76" d="100"/>
        </p:scale>
        <p:origin x="840" y="-20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
        <p:nvSpPr>
          <p:cNvPr id="165" name="Google Shape;165;p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52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64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07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18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
        <p:nvSpPr>
          <p:cNvPr id="195" name="Google Shape;195;p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65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34" name="Google Shape;234;p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
        <p:nvSpPr>
          <p:cNvPr id="250" name="Google Shape;250;p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
        <p:nvSpPr>
          <p:cNvPr id="272" name="Google Shape;272;p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re">
  <p:cSld name="1_Titr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7999415" y="1051551"/>
            <a:ext cx="3565524" cy="238489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6"/>
          <p:cNvGrpSpPr/>
          <p:nvPr/>
        </p:nvGrpSpPr>
        <p:grpSpPr>
          <a:xfrm rot="5400000">
            <a:off x="10835022" y="5500185"/>
            <a:ext cx="828358" cy="828359"/>
            <a:chOff x="10462536" y="1408249"/>
            <a:chExt cx="828358" cy="828358"/>
          </a:xfrm>
        </p:grpSpPr>
        <p:sp>
          <p:nvSpPr>
            <p:cNvPr id="20" name="Google Shape;20;p16"/>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 name="Google Shape;22;p16"/>
          <p:cNvSpPr txBox="1">
            <a:spLocks noGrp="1"/>
          </p:cNvSpPr>
          <p:nvPr>
            <p:ph type="body" idx="1"/>
          </p:nvPr>
        </p:nvSpPr>
        <p:spPr>
          <a:xfrm>
            <a:off x="7999414" y="3568702"/>
            <a:ext cx="3565524" cy="1731963"/>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a:lvl1pPr>
            <a:lvl2pPr marL="914400" lvl="1" indent="-228600" algn="l">
              <a:lnSpc>
                <a:spcPct val="85000"/>
              </a:lnSpc>
              <a:spcBef>
                <a:spcPts val="600"/>
              </a:spcBef>
              <a:spcAft>
                <a:spcPts val="0"/>
              </a:spcAft>
              <a:buClr>
                <a:srgbClr val="FEFEFE"/>
              </a:buClr>
              <a:buSzPts val="2000"/>
              <a:buNone/>
              <a:defRPr sz="2000"/>
            </a:lvl2pPr>
            <a:lvl3pPr marL="1371600" lvl="2" indent="-228600" algn="l">
              <a:lnSpc>
                <a:spcPct val="85000"/>
              </a:lnSpc>
              <a:spcBef>
                <a:spcPts val="600"/>
              </a:spcBef>
              <a:spcAft>
                <a:spcPts val="0"/>
              </a:spcAft>
              <a:buClr>
                <a:srgbClr val="FEFEFE"/>
              </a:buClr>
              <a:buSzPts val="2000"/>
              <a:buNone/>
              <a:defRPr sz="2000"/>
            </a:lvl3pPr>
            <a:lvl4pPr marL="1828800" lvl="3" indent="-228600" algn="l">
              <a:lnSpc>
                <a:spcPct val="85000"/>
              </a:lnSpc>
              <a:spcBef>
                <a:spcPts val="600"/>
              </a:spcBef>
              <a:spcAft>
                <a:spcPts val="0"/>
              </a:spcAft>
              <a:buClr>
                <a:srgbClr val="FEFEFE"/>
              </a:buClr>
              <a:buSzPts val="2000"/>
              <a:buNone/>
              <a:defRPr sz="2000"/>
            </a:lvl4pPr>
            <a:lvl5pPr marL="2286000" lvl="4" indent="-228600" algn="l">
              <a:lnSpc>
                <a:spcPct val="85000"/>
              </a:lnSpc>
              <a:spcBef>
                <a:spcPts val="600"/>
              </a:spcBef>
              <a:spcAft>
                <a:spcPts val="0"/>
              </a:spcAft>
              <a:buClr>
                <a:srgbClr val="FEFEFE"/>
              </a:buClr>
              <a:buSzPts val="2000"/>
              <a:buNone/>
              <a:defRPr sz="20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6"/>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26"/>
        <p:cNvGrpSpPr/>
        <p:nvPr/>
      </p:nvGrpSpPr>
      <p:grpSpPr>
        <a:xfrm>
          <a:off x="0" y="0"/>
          <a:ext cx="0" cy="0"/>
          <a:chOff x="0" y="0"/>
          <a:chExt cx="0" cy="0"/>
        </a:xfrm>
      </p:grpSpPr>
      <p:sp>
        <p:nvSpPr>
          <p:cNvPr id="127" name="Google Shape;127;p2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30"/>
        <p:cNvGrpSpPr/>
        <p:nvPr/>
      </p:nvGrpSpPr>
      <p:grpSpPr>
        <a:xfrm>
          <a:off x="0" y="0"/>
          <a:ext cx="0" cy="0"/>
          <a:chOff x="0" y="0"/>
          <a:chExt cx="0" cy="0"/>
        </a:xfrm>
      </p:grpSpPr>
      <p:sp>
        <p:nvSpPr>
          <p:cNvPr id="131" name="Google Shape;131;p28"/>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rmAutofit/>
          </a:bodyPr>
          <a:lstStyle>
            <a:lvl1pPr marL="457200" lvl="0" indent="-431800" algn="l">
              <a:lnSpc>
                <a:spcPct val="85000"/>
              </a:lnSpc>
              <a:spcBef>
                <a:spcPts val="1300"/>
              </a:spcBef>
              <a:spcAft>
                <a:spcPts val="0"/>
              </a:spcAft>
              <a:buClr>
                <a:srgbClr val="FEFEFE"/>
              </a:buClr>
              <a:buSzPts val="3200"/>
              <a:buChar char=" "/>
              <a:defRPr sz="3200"/>
            </a:lvl1pPr>
            <a:lvl2pPr marL="914400" lvl="1" indent="-406400" algn="l">
              <a:lnSpc>
                <a:spcPct val="85000"/>
              </a:lnSpc>
              <a:spcBef>
                <a:spcPts val="600"/>
              </a:spcBef>
              <a:spcAft>
                <a:spcPts val="0"/>
              </a:spcAft>
              <a:buClr>
                <a:srgbClr val="FEFEFE"/>
              </a:buClr>
              <a:buSzPts val="2800"/>
              <a:buChar char=" "/>
              <a:defRPr sz="2800"/>
            </a:lvl2pPr>
            <a:lvl3pPr marL="1371600" lvl="2" indent="-381000" algn="l">
              <a:lnSpc>
                <a:spcPct val="85000"/>
              </a:lnSpc>
              <a:spcBef>
                <a:spcPts val="600"/>
              </a:spcBef>
              <a:spcAft>
                <a:spcPts val="0"/>
              </a:spcAft>
              <a:buClr>
                <a:srgbClr val="FEFEFE"/>
              </a:buClr>
              <a:buSzPts val="2400"/>
              <a:buChar char=" "/>
              <a:defRPr sz="2400"/>
            </a:lvl3pPr>
            <a:lvl4pPr marL="1828800" lvl="3" indent="-355600" algn="l">
              <a:lnSpc>
                <a:spcPct val="85000"/>
              </a:lnSpc>
              <a:spcBef>
                <a:spcPts val="600"/>
              </a:spcBef>
              <a:spcAft>
                <a:spcPts val="0"/>
              </a:spcAft>
              <a:buClr>
                <a:srgbClr val="FEFEFE"/>
              </a:buClr>
              <a:buSzPts val="2000"/>
              <a:buChar char=" "/>
              <a:defRPr sz="2000"/>
            </a:lvl4pPr>
            <a:lvl5pPr marL="2286000" lvl="4" indent="-355600" algn="l">
              <a:lnSpc>
                <a:spcPct val="85000"/>
              </a:lnSpc>
              <a:spcBef>
                <a:spcPts val="600"/>
              </a:spcBef>
              <a:spcAft>
                <a:spcPts val="0"/>
              </a:spcAft>
              <a:buClr>
                <a:srgbClr val="FEFEFE"/>
              </a:buClr>
              <a:buSzPts val="2000"/>
              <a:buChar char=" "/>
              <a:defRPr sz="2000"/>
            </a:lvl5pPr>
            <a:lvl6pPr marL="2743200" lvl="5" indent="-355600" algn="l">
              <a:lnSpc>
                <a:spcPct val="85000"/>
              </a:lnSpc>
              <a:spcBef>
                <a:spcPts val="600"/>
              </a:spcBef>
              <a:spcAft>
                <a:spcPts val="0"/>
              </a:spcAft>
              <a:buClr>
                <a:srgbClr val="FEFEFE"/>
              </a:buClr>
              <a:buSzPts val="2000"/>
              <a:buChar char=" "/>
              <a:defRPr sz="2000"/>
            </a:lvl6pPr>
            <a:lvl7pPr marL="3200400" lvl="6" indent="-355600" algn="l">
              <a:lnSpc>
                <a:spcPct val="85000"/>
              </a:lnSpc>
              <a:spcBef>
                <a:spcPts val="600"/>
              </a:spcBef>
              <a:spcAft>
                <a:spcPts val="0"/>
              </a:spcAft>
              <a:buClr>
                <a:srgbClr val="FEFEFE"/>
              </a:buClr>
              <a:buSzPts val="2000"/>
              <a:buChar char=" "/>
              <a:defRPr sz="2000"/>
            </a:lvl7pPr>
            <a:lvl8pPr marL="3657600" lvl="7" indent="-355600" algn="l">
              <a:lnSpc>
                <a:spcPct val="85000"/>
              </a:lnSpc>
              <a:spcBef>
                <a:spcPts val="600"/>
              </a:spcBef>
              <a:spcAft>
                <a:spcPts val="0"/>
              </a:spcAft>
              <a:buClr>
                <a:srgbClr val="FEFEFE"/>
              </a:buClr>
              <a:buSzPts val="2000"/>
              <a:buChar char=" "/>
              <a:defRPr sz="2000"/>
            </a:lvl8pPr>
            <a:lvl9pPr marL="4114800" lvl="8" indent="-355600" algn="l">
              <a:lnSpc>
                <a:spcPct val="85000"/>
              </a:lnSpc>
              <a:spcBef>
                <a:spcPts val="600"/>
              </a:spcBef>
              <a:spcAft>
                <a:spcPts val="0"/>
              </a:spcAft>
              <a:buClr>
                <a:srgbClr val="FEFEFE"/>
              </a:buClr>
              <a:buSzPts val="2000"/>
              <a:buChar char=" "/>
              <a:defRPr sz="2000"/>
            </a:lvl9pPr>
          </a:lstStyle>
          <a:p>
            <a:endParaRPr/>
          </a:p>
        </p:txBody>
      </p:sp>
      <p:sp>
        <p:nvSpPr>
          <p:cNvPr id="134" name="Google Shape;134;p28"/>
          <p:cNvSpPr txBox="1">
            <a:spLocks noGrp="1"/>
          </p:cNvSpPr>
          <p:nvPr>
            <p:ph type="body" idx="2"/>
          </p:nvPr>
        </p:nvSpPr>
        <p:spPr>
          <a:xfrm>
            <a:off x="8275983" y="2511813"/>
            <a:ext cx="3398520" cy="312698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35" name="Google Shape;135;p2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649224" y="5418669"/>
            <a:ext cx="10780776" cy="613283"/>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9"/>
          <p:cNvSpPr>
            <a:spLocks noGrp="1"/>
          </p:cNvSpPr>
          <p:nvPr>
            <p:ph type="pic" idx="2"/>
          </p:nvPr>
        </p:nvSpPr>
        <p:spPr>
          <a:xfrm>
            <a:off x="0" y="0"/>
            <a:ext cx="12192000" cy="5330952"/>
          </a:xfrm>
          <a:prstGeom prst="rect">
            <a:avLst/>
          </a:prstGeom>
          <a:solidFill>
            <a:srgbClr val="8EC5F7"/>
          </a:solidFill>
          <a:ln>
            <a:noFill/>
          </a:ln>
        </p:spPr>
      </p:sp>
      <p:sp>
        <p:nvSpPr>
          <p:cNvPr id="141" name="Google Shape;141;p29"/>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42" name="Google Shape;142;p2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0"/>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48" name="Google Shape;148;p3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rot="5400000">
            <a:off x="7658101" y="1781175"/>
            <a:ext cx="4800600" cy="26289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txBox="1">
            <a:spLocks noGrp="1"/>
          </p:cNvSpPr>
          <p:nvPr>
            <p:ph type="body" idx="1"/>
          </p:nvPr>
        </p:nvSpPr>
        <p:spPr>
          <a:xfrm rot="5400000">
            <a:off x="1938338" y="-452435"/>
            <a:ext cx="5400675"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54" name="Google Shape;154;p3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Saut de section">
  <p:cSld name="5_Saut de section">
    <p:spTree>
      <p:nvGrpSpPr>
        <p:cNvPr id="1" name="Shape 157"/>
        <p:cNvGrpSpPr/>
        <p:nvPr/>
      </p:nvGrpSpPr>
      <p:grpSpPr>
        <a:xfrm>
          <a:off x="0" y="0"/>
          <a:ext cx="0" cy="0"/>
          <a:chOff x="0" y="0"/>
          <a:chExt cx="0" cy="0"/>
        </a:xfrm>
      </p:grpSpPr>
      <p:sp>
        <p:nvSpPr>
          <p:cNvPr id="158" name="Google Shape;158;p32"/>
          <p:cNvSpPr>
            <a:spLocks noGrp="1"/>
          </p:cNvSpPr>
          <p:nvPr>
            <p:ph type="pic" idx="2"/>
          </p:nvPr>
        </p:nvSpPr>
        <p:spPr>
          <a:xfrm>
            <a:off x="0" y="0"/>
            <a:ext cx="12192000" cy="6858000"/>
          </a:xfrm>
          <a:prstGeom prst="rect">
            <a:avLst/>
          </a:prstGeom>
          <a:solidFill>
            <a:schemeClr val="dk2"/>
          </a:solidFill>
          <a:ln>
            <a:noFill/>
          </a:ln>
        </p:spPr>
      </p:sp>
      <p:sp>
        <p:nvSpPr>
          <p:cNvPr id="159" name="Google Shape;159;p32"/>
          <p:cNvSpPr txBox="1">
            <a:spLocks noGrp="1"/>
          </p:cNvSpPr>
          <p:nvPr>
            <p:ph type="subTitle" idx="1"/>
          </p:nvPr>
        </p:nvSpPr>
        <p:spPr>
          <a:xfrm>
            <a:off x="0" y="3557283"/>
            <a:ext cx="6640285" cy="3300719"/>
          </a:xfrm>
          <a:prstGeom prst="rect">
            <a:avLst/>
          </a:prstGeom>
          <a:gradFill>
            <a:gsLst>
              <a:gs pos="0">
                <a:srgbClr val="17406D">
                  <a:alpha val="0"/>
                </a:srgbClr>
              </a:gs>
              <a:gs pos="50000">
                <a:srgbClr val="17406D">
                  <a:alpha val="60000"/>
                </a:srgbClr>
              </a:gs>
              <a:gs pos="100000">
                <a:srgbClr val="17406D">
                  <a:alpha val="60000"/>
                </a:srgbClr>
              </a:gs>
            </a:gsLst>
            <a:lin ang="10800000" scaled="0"/>
          </a:gradFill>
          <a:ln>
            <a:noFill/>
          </a:ln>
        </p:spPr>
        <p:txBody>
          <a:bodyPr spcFirstLastPara="1" wrap="square" lIns="91425" tIns="45700" rIns="91425" bIns="45700" anchor="t" anchorCtr="0">
            <a:noAutofit/>
          </a:bodyPr>
          <a:lstStyle>
            <a:lvl1pPr lvl="0" algn="l">
              <a:lnSpc>
                <a:spcPct val="200000"/>
              </a:lnSpc>
              <a:spcBef>
                <a:spcPts val="1300"/>
              </a:spcBef>
              <a:spcAft>
                <a:spcPts val="0"/>
              </a:spcAft>
              <a:buClr>
                <a:srgbClr val="FEFEFE"/>
              </a:buClr>
              <a:buSzPts val="2400"/>
              <a:buNone/>
              <a:defRPr/>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160" name="Google Shape;160;p32"/>
          <p:cNvSpPr txBox="1">
            <a:spLocks noGrp="1"/>
          </p:cNvSpPr>
          <p:nvPr>
            <p:ph type="ctrTitle"/>
          </p:nvPr>
        </p:nvSpPr>
        <p:spPr>
          <a:xfrm>
            <a:off x="0" y="2"/>
            <a:ext cx="6640285" cy="3535509"/>
          </a:xfrm>
          <a:prstGeom prst="rect">
            <a:avLst/>
          </a:prstGeom>
          <a:gradFill>
            <a:gsLst>
              <a:gs pos="0">
                <a:srgbClr val="17406D">
                  <a:alpha val="0"/>
                </a:srgbClr>
              </a:gs>
              <a:gs pos="50000">
                <a:srgbClr val="17406D">
                  <a:alpha val="69803"/>
                </a:srgbClr>
              </a:gs>
              <a:gs pos="100000">
                <a:srgbClr val="17406D">
                  <a:alpha val="69803"/>
                </a:srgbClr>
              </a:gs>
            </a:gsLst>
            <a:lin ang="10800000" scaled="0"/>
          </a:grad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6400"/>
              <a:buFont typeface="Calibri"/>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550865" y="549277"/>
            <a:ext cx="3565524" cy="199785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5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550864" y="2677308"/>
            <a:ext cx="3565525" cy="3415519"/>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400"/>
              <a:buNone/>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26" name="Google Shape;26;p17"/>
          <p:cNvSpPr>
            <a:spLocks noGrp="1"/>
          </p:cNvSpPr>
          <p:nvPr>
            <p:ph type="pic" idx="2"/>
          </p:nvPr>
        </p:nvSpPr>
        <p:spPr>
          <a:xfrm>
            <a:off x="5208928" y="1596771"/>
            <a:ext cx="3448559" cy="3448558"/>
          </a:xfrm>
          <a:prstGeom prst="rect">
            <a:avLst/>
          </a:prstGeom>
          <a:solidFill>
            <a:schemeClr val="accent5"/>
          </a:solidFill>
          <a:ln>
            <a:noFill/>
          </a:ln>
        </p:spPr>
      </p:sp>
      <p:sp>
        <p:nvSpPr>
          <p:cNvPr id="27" name="Google Shape;27;p17"/>
          <p:cNvSpPr>
            <a:spLocks noGrp="1"/>
          </p:cNvSpPr>
          <p:nvPr>
            <p:ph type="pic" idx="3"/>
          </p:nvPr>
        </p:nvSpPr>
        <p:spPr>
          <a:xfrm>
            <a:off x="8918575" y="596392"/>
            <a:ext cx="2263776" cy="2263776"/>
          </a:xfrm>
          <a:prstGeom prst="rect">
            <a:avLst/>
          </a:prstGeom>
          <a:solidFill>
            <a:schemeClr val="accent5"/>
          </a:solidFill>
          <a:ln>
            <a:noFill/>
          </a:ln>
        </p:spPr>
      </p:sp>
      <p:sp>
        <p:nvSpPr>
          <p:cNvPr id="28" name="Google Shape;28;p17"/>
          <p:cNvSpPr>
            <a:spLocks noGrp="1"/>
          </p:cNvSpPr>
          <p:nvPr>
            <p:ph type="pic" idx="4"/>
          </p:nvPr>
        </p:nvSpPr>
        <p:spPr>
          <a:xfrm>
            <a:off x="9091613" y="3324733"/>
            <a:ext cx="2936876" cy="2936876"/>
          </a:xfrm>
          <a:prstGeom prst="rect">
            <a:avLst/>
          </a:prstGeom>
          <a:solidFill>
            <a:schemeClr val="accent5"/>
          </a:solidFill>
          <a:ln>
            <a:noFill/>
          </a:ln>
        </p:spPr>
      </p:sp>
      <p:sp>
        <p:nvSpPr>
          <p:cNvPr id="29" name="Google Shape;29;p1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 name="Google Shape;33;p17"/>
          <p:cNvGrpSpPr/>
          <p:nvPr/>
        </p:nvGrpSpPr>
        <p:grpSpPr>
          <a:xfrm>
            <a:off x="5585919" y="5592565"/>
            <a:ext cx="828359" cy="828358"/>
            <a:chOff x="3393179" y="4841987"/>
            <a:chExt cx="828358" cy="828358"/>
          </a:xfrm>
        </p:grpSpPr>
        <p:sp>
          <p:nvSpPr>
            <p:cNvPr id="34" name="Google Shape;34;p17"/>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7"/>
            <p:cNvSpPr/>
            <p:nvPr/>
          </p:nvSpPr>
          <p:spPr>
            <a:xfrm rot="-8100000">
              <a:off x="3544558" y="4858365"/>
              <a:ext cx="270000" cy="540001"/>
            </a:xfrm>
            <a:prstGeom prst="ellipse">
              <a:avLst/>
            </a:prstGeom>
            <a:gradFill>
              <a:gsLst>
                <a:gs pos="0">
                  <a:srgbClr val="276EBA">
                    <a:alpha val="32941"/>
                  </a:srgbClr>
                </a:gs>
                <a:gs pos="100000">
                  <a:srgbClr val="56A9F3">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39" name="Google Shape;39;p1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3_Fermeture">
  <p:cSld name="13_Fermeture">
    <p:spTree>
      <p:nvGrpSpPr>
        <p:cNvPr id="1" name="Shape 51"/>
        <p:cNvGrpSpPr/>
        <p:nvPr/>
      </p:nvGrpSpPr>
      <p:grpSpPr>
        <a:xfrm>
          <a:off x="0" y="0"/>
          <a:ext cx="0" cy="0"/>
          <a:chOff x="0" y="0"/>
          <a:chExt cx="0" cy="0"/>
        </a:xfrm>
      </p:grpSpPr>
      <p:sp>
        <p:nvSpPr>
          <p:cNvPr id="52" name="Google Shape;52;p20"/>
          <p:cNvSpPr txBox="1">
            <a:spLocks noGrp="1"/>
          </p:cNvSpPr>
          <p:nvPr>
            <p:ph type="ctrTitle"/>
          </p:nvPr>
        </p:nvSpPr>
        <p:spPr>
          <a:xfrm>
            <a:off x="550864" y="549275"/>
            <a:ext cx="5437187" cy="2986234"/>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txBox="1">
            <a:spLocks noGrp="1"/>
          </p:cNvSpPr>
          <p:nvPr>
            <p:ph type="subTitle" idx="1"/>
          </p:nvPr>
        </p:nvSpPr>
        <p:spPr>
          <a:xfrm>
            <a:off x="550864" y="3827610"/>
            <a:ext cx="5437187" cy="2265216"/>
          </a:xfrm>
          <a:prstGeom prst="rect">
            <a:avLst/>
          </a:prstGeom>
          <a:noFill/>
          <a:ln>
            <a:noFill/>
          </a:ln>
        </p:spPr>
        <p:txBody>
          <a:bodyPr spcFirstLastPara="1" wrap="square" lIns="91425" tIns="45700" rIns="91425" bIns="45700" anchor="t" anchorCtr="0">
            <a:noAutofit/>
          </a:bodyPr>
          <a:lstStyle>
            <a:lvl1pPr lvl="0" algn="l">
              <a:lnSpc>
                <a:spcPct val="85000"/>
              </a:lnSpc>
              <a:spcBef>
                <a:spcPts val="1300"/>
              </a:spcBef>
              <a:spcAft>
                <a:spcPts val="0"/>
              </a:spcAft>
              <a:buClr>
                <a:srgbClr val="FEFEFE"/>
              </a:buClr>
              <a:buSzPts val="2400"/>
              <a:buNone/>
              <a:defRPr sz="2400"/>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54" name="Google Shape;54;p20"/>
          <p:cNvSpPr>
            <a:spLocks noGrp="1"/>
          </p:cNvSpPr>
          <p:nvPr>
            <p:ph type="pic" idx="2"/>
          </p:nvPr>
        </p:nvSpPr>
        <p:spPr>
          <a:xfrm>
            <a:off x="6556248" y="548640"/>
            <a:ext cx="5084064" cy="2880360"/>
          </a:xfrm>
          <a:prstGeom prst="rect">
            <a:avLst/>
          </a:prstGeom>
          <a:solidFill>
            <a:schemeClr val="accent5"/>
          </a:solidFill>
          <a:ln>
            <a:noFill/>
          </a:ln>
        </p:spPr>
      </p:sp>
      <p:sp>
        <p:nvSpPr>
          <p:cNvPr id="55" name="Google Shape;55;p20"/>
          <p:cNvSpPr>
            <a:spLocks noGrp="1"/>
          </p:cNvSpPr>
          <p:nvPr>
            <p:ph type="pic" idx="3"/>
          </p:nvPr>
        </p:nvSpPr>
        <p:spPr>
          <a:xfrm>
            <a:off x="6556248" y="3429000"/>
            <a:ext cx="5084064" cy="2880360"/>
          </a:xfrm>
          <a:prstGeom prst="rect">
            <a:avLst/>
          </a:prstGeom>
          <a:solidFill>
            <a:schemeClr val="accent5"/>
          </a:solidFill>
          <a:ln>
            <a:noFill/>
          </a:ln>
        </p:spPr>
      </p:sp>
      <p:grpSp>
        <p:nvGrpSpPr>
          <p:cNvPr id="56" name="Google Shape;56;p20"/>
          <p:cNvGrpSpPr/>
          <p:nvPr/>
        </p:nvGrpSpPr>
        <p:grpSpPr>
          <a:xfrm>
            <a:off x="11030092" y="-213199"/>
            <a:ext cx="1708817" cy="1705831"/>
            <a:chOff x="11030092" y="-213201"/>
            <a:chExt cx="1708815" cy="1705831"/>
          </a:xfrm>
        </p:grpSpPr>
        <p:sp>
          <p:nvSpPr>
            <p:cNvPr id="57" name="Google Shape;57;p20"/>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20"/>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20"/>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0" name="Google Shape;60;p20"/>
          <p:cNvGrpSpPr/>
          <p:nvPr/>
        </p:nvGrpSpPr>
        <p:grpSpPr>
          <a:xfrm>
            <a:off x="577658" y="5511950"/>
            <a:ext cx="828359" cy="828358"/>
            <a:chOff x="10462536" y="1408249"/>
            <a:chExt cx="828358" cy="828358"/>
          </a:xfrm>
        </p:grpSpPr>
        <p:sp>
          <p:nvSpPr>
            <p:cNvPr id="61" name="Google Shape;61;p20"/>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20"/>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3" name="Google Shape;63;p2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66" name="Google Shape;66;p20"/>
          <p:cNvSpPr/>
          <p:nvPr/>
        </p:nvSpPr>
        <p:spPr>
          <a:xfrm>
            <a:off x="5303845" y="5427212"/>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550863" y="4507202"/>
            <a:ext cx="4500563" cy="1562959"/>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1"/>
          <p:cNvSpPr>
            <a:spLocks noGrp="1"/>
          </p:cNvSpPr>
          <p:nvPr>
            <p:ph type="pic" idx="2"/>
          </p:nvPr>
        </p:nvSpPr>
        <p:spPr>
          <a:xfrm>
            <a:off x="0" y="0"/>
            <a:ext cx="3054096" cy="3776472"/>
          </a:xfrm>
          <a:prstGeom prst="rect">
            <a:avLst/>
          </a:prstGeom>
          <a:solidFill>
            <a:schemeClr val="accent5"/>
          </a:solidFill>
          <a:ln>
            <a:noFill/>
          </a:ln>
        </p:spPr>
      </p:sp>
      <p:sp>
        <p:nvSpPr>
          <p:cNvPr id="70" name="Google Shape;70;p21"/>
          <p:cNvSpPr>
            <a:spLocks noGrp="1"/>
          </p:cNvSpPr>
          <p:nvPr>
            <p:ph type="pic" idx="3"/>
          </p:nvPr>
        </p:nvSpPr>
        <p:spPr>
          <a:xfrm>
            <a:off x="3054096" y="0"/>
            <a:ext cx="3054096" cy="3776472"/>
          </a:xfrm>
          <a:prstGeom prst="rect">
            <a:avLst/>
          </a:prstGeom>
          <a:solidFill>
            <a:schemeClr val="accent5"/>
          </a:solidFill>
          <a:ln>
            <a:noFill/>
          </a:ln>
        </p:spPr>
      </p:sp>
      <p:sp>
        <p:nvSpPr>
          <p:cNvPr id="71" name="Google Shape;71;p21"/>
          <p:cNvSpPr>
            <a:spLocks noGrp="1"/>
          </p:cNvSpPr>
          <p:nvPr>
            <p:ph type="pic" idx="4"/>
          </p:nvPr>
        </p:nvSpPr>
        <p:spPr>
          <a:xfrm>
            <a:off x="6083808" y="0"/>
            <a:ext cx="3054096" cy="3776472"/>
          </a:xfrm>
          <a:prstGeom prst="rect">
            <a:avLst/>
          </a:prstGeom>
          <a:solidFill>
            <a:schemeClr val="accent5"/>
          </a:solidFill>
          <a:ln>
            <a:noFill/>
          </a:ln>
        </p:spPr>
      </p:sp>
      <p:sp>
        <p:nvSpPr>
          <p:cNvPr id="72" name="Google Shape;72;p21"/>
          <p:cNvSpPr>
            <a:spLocks noGrp="1"/>
          </p:cNvSpPr>
          <p:nvPr>
            <p:ph type="pic" idx="5"/>
          </p:nvPr>
        </p:nvSpPr>
        <p:spPr>
          <a:xfrm>
            <a:off x="9137904" y="0"/>
            <a:ext cx="3054096" cy="3776472"/>
          </a:xfrm>
          <a:prstGeom prst="rect">
            <a:avLst/>
          </a:prstGeom>
          <a:solidFill>
            <a:schemeClr val="accent5"/>
          </a:solidFill>
          <a:ln>
            <a:noFill/>
          </a:ln>
        </p:spPr>
      </p:sp>
      <p:sp>
        <p:nvSpPr>
          <p:cNvPr id="73" name="Google Shape;73;p2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76" name="Google Shape;76;p21"/>
          <p:cNvSpPr txBox="1">
            <a:spLocks noGrp="1"/>
          </p:cNvSpPr>
          <p:nvPr>
            <p:ph type="body" idx="1"/>
          </p:nvPr>
        </p:nvSpPr>
        <p:spPr>
          <a:xfrm>
            <a:off x="5262411" y="4508500"/>
            <a:ext cx="6221412" cy="156368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300"/>
              </a:spcBef>
              <a:spcAft>
                <a:spcPts val="0"/>
              </a:spcAft>
              <a:buClr>
                <a:srgbClr val="FEFEFE"/>
              </a:buClr>
              <a:buSzPts val="2000"/>
              <a:buFont typeface="Arial"/>
              <a:buChar char="•"/>
              <a:defRPr sz="2000"/>
            </a:lvl1pPr>
            <a:lvl2pPr marL="914400" lvl="1" indent="-228600" algn="l">
              <a:lnSpc>
                <a:spcPct val="85000"/>
              </a:lnSpc>
              <a:spcBef>
                <a:spcPts val="600"/>
              </a:spcBef>
              <a:spcAft>
                <a:spcPts val="0"/>
              </a:spcAft>
              <a:buClr>
                <a:srgbClr val="FEFEFE"/>
              </a:buClr>
              <a:buSzPts val="1900"/>
              <a:buNone/>
              <a:defRPr sz="1900"/>
            </a:lvl2pPr>
            <a:lvl3pPr marL="1371600" lvl="2" indent="-228600" algn="l">
              <a:lnSpc>
                <a:spcPct val="85000"/>
              </a:lnSpc>
              <a:spcBef>
                <a:spcPts val="600"/>
              </a:spcBef>
              <a:spcAft>
                <a:spcPts val="0"/>
              </a:spcAft>
              <a:buClr>
                <a:srgbClr val="FEFEFE"/>
              </a:buClr>
              <a:buSzPts val="1900"/>
              <a:buNone/>
              <a:defRPr sz="1900"/>
            </a:lvl3pPr>
            <a:lvl4pPr marL="1828800" lvl="3" indent="-228600" algn="l">
              <a:lnSpc>
                <a:spcPct val="85000"/>
              </a:lnSpc>
              <a:spcBef>
                <a:spcPts val="600"/>
              </a:spcBef>
              <a:spcAft>
                <a:spcPts val="0"/>
              </a:spcAft>
              <a:buClr>
                <a:srgbClr val="FEFEFE"/>
              </a:buClr>
              <a:buSzPts val="1900"/>
              <a:buNone/>
              <a:defRPr sz="1900"/>
            </a:lvl4pPr>
            <a:lvl5pPr marL="2286000" lvl="4" indent="-228600" algn="l">
              <a:lnSpc>
                <a:spcPct val="85000"/>
              </a:lnSpc>
              <a:spcBef>
                <a:spcPts val="600"/>
              </a:spcBef>
              <a:spcAft>
                <a:spcPts val="0"/>
              </a:spcAft>
              <a:buClr>
                <a:srgbClr val="FEFEFE"/>
              </a:buClr>
              <a:buSzPts val="1900"/>
              <a:buNone/>
              <a:defRPr sz="19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Équipe">
  <p:cSld name="8_Équipe">
    <p:spTree>
      <p:nvGrpSpPr>
        <p:cNvPr id="1" name="Shape 77"/>
        <p:cNvGrpSpPr/>
        <p:nvPr/>
      </p:nvGrpSpPr>
      <p:grpSpPr>
        <a:xfrm>
          <a:off x="0" y="0"/>
          <a:ext cx="0" cy="0"/>
          <a:chOff x="0" y="0"/>
          <a:chExt cx="0" cy="0"/>
        </a:xfrm>
      </p:grpSpPr>
      <p:sp>
        <p:nvSpPr>
          <p:cNvPr id="78" name="Google Shape;78;p22"/>
          <p:cNvSpPr/>
          <p:nvPr/>
        </p:nvSpPr>
        <p:spPr>
          <a:xfrm>
            <a:off x="0" y="5773731"/>
            <a:ext cx="12192000" cy="1084271"/>
          </a:xfrm>
          <a:prstGeom prst="rect">
            <a:avLst/>
          </a:prstGeom>
          <a:gradFill>
            <a:gsLst>
              <a:gs pos="0">
                <a:srgbClr val="17406D">
                  <a:alpha val="0"/>
                </a:srgbClr>
              </a:gs>
              <a:gs pos="40000">
                <a:srgbClr val="17406D">
                  <a:alpha val="0"/>
                </a:srgbClr>
              </a:gs>
              <a:gs pos="100000">
                <a:srgbClr val="17406D">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22"/>
          <p:cNvSpPr/>
          <p:nvPr/>
        </p:nvSpPr>
        <p:spPr>
          <a:xfrm>
            <a:off x="10288775" y="762609"/>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22"/>
          <p:cNvSpPr txBox="1">
            <a:spLocks noGrp="1"/>
          </p:cNvSpPr>
          <p:nvPr>
            <p:ph type="ctrTitle"/>
          </p:nvPr>
        </p:nvSpPr>
        <p:spPr>
          <a:xfrm>
            <a:off x="548641" y="548642"/>
            <a:ext cx="8281987" cy="1253041"/>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1" name="Google Shape;81;p22"/>
          <p:cNvGrpSpPr/>
          <p:nvPr/>
        </p:nvGrpSpPr>
        <p:grpSpPr>
          <a:xfrm>
            <a:off x="1763107" y="4294374"/>
            <a:ext cx="2083885" cy="2083885"/>
            <a:chOff x="4842143" y="3556857"/>
            <a:chExt cx="2083885" cy="2083885"/>
          </a:xfrm>
        </p:grpSpPr>
        <p:sp>
          <p:nvSpPr>
            <p:cNvPr id="82" name="Google Shape;82;p22"/>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22"/>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22"/>
            <p:cNvSpPr/>
            <p:nvPr/>
          </p:nvSpPr>
          <p:spPr>
            <a:xfrm rot="2700000" flipH="1">
              <a:off x="6040374" y="3601683"/>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22"/>
            <p:cNvSpPr/>
            <p:nvPr/>
          </p:nvSpPr>
          <p:spPr>
            <a:xfrm rot="2700000" flipH="1">
              <a:off x="5059348" y="4582709"/>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6" name="Google Shape;86;p22"/>
          <p:cNvSpPr>
            <a:spLocks noGrp="1"/>
          </p:cNvSpPr>
          <p:nvPr>
            <p:ph type="pic" idx="2"/>
          </p:nvPr>
        </p:nvSpPr>
        <p:spPr>
          <a:xfrm>
            <a:off x="1078992" y="1990724"/>
            <a:ext cx="1691640" cy="1435608"/>
          </a:xfrm>
          <a:prstGeom prst="rect">
            <a:avLst/>
          </a:prstGeom>
          <a:solidFill>
            <a:schemeClr val="accent5"/>
          </a:solidFill>
          <a:ln>
            <a:noFill/>
          </a:ln>
        </p:spPr>
      </p:sp>
      <p:sp>
        <p:nvSpPr>
          <p:cNvPr id="87" name="Google Shape;87;p22"/>
          <p:cNvSpPr>
            <a:spLocks noGrp="1"/>
          </p:cNvSpPr>
          <p:nvPr>
            <p:ph type="pic" idx="3"/>
          </p:nvPr>
        </p:nvSpPr>
        <p:spPr>
          <a:xfrm>
            <a:off x="3838384" y="1990724"/>
            <a:ext cx="1691640" cy="1435608"/>
          </a:xfrm>
          <a:prstGeom prst="rect">
            <a:avLst/>
          </a:prstGeom>
          <a:solidFill>
            <a:schemeClr val="accent5"/>
          </a:solidFill>
          <a:ln>
            <a:noFill/>
          </a:ln>
        </p:spPr>
      </p:sp>
      <p:sp>
        <p:nvSpPr>
          <p:cNvPr id="88" name="Google Shape;88;p22"/>
          <p:cNvSpPr>
            <a:spLocks noGrp="1"/>
          </p:cNvSpPr>
          <p:nvPr>
            <p:ph type="pic" idx="4"/>
          </p:nvPr>
        </p:nvSpPr>
        <p:spPr>
          <a:xfrm>
            <a:off x="6661976" y="1993392"/>
            <a:ext cx="1691640" cy="1435608"/>
          </a:xfrm>
          <a:prstGeom prst="rect">
            <a:avLst/>
          </a:prstGeom>
          <a:solidFill>
            <a:schemeClr val="accent5"/>
          </a:solidFill>
          <a:ln>
            <a:noFill/>
          </a:ln>
        </p:spPr>
      </p:sp>
      <p:sp>
        <p:nvSpPr>
          <p:cNvPr id="89" name="Google Shape;89;p22"/>
          <p:cNvSpPr>
            <a:spLocks noGrp="1"/>
          </p:cNvSpPr>
          <p:nvPr>
            <p:ph type="pic" idx="5"/>
          </p:nvPr>
        </p:nvSpPr>
        <p:spPr>
          <a:xfrm>
            <a:off x="9485568" y="1990724"/>
            <a:ext cx="1691640" cy="1435608"/>
          </a:xfrm>
          <a:prstGeom prst="rect">
            <a:avLst/>
          </a:prstGeom>
          <a:solidFill>
            <a:schemeClr val="accent5"/>
          </a:solidFill>
          <a:ln>
            <a:noFill/>
          </a:ln>
        </p:spPr>
      </p:sp>
      <p:sp>
        <p:nvSpPr>
          <p:cNvPr id="90" name="Google Shape;90;p22"/>
          <p:cNvSpPr txBox="1">
            <a:spLocks noGrp="1"/>
          </p:cNvSpPr>
          <p:nvPr>
            <p:ph type="body" idx="1"/>
          </p:nvPr>
        </p:nvSpPr>
        <p:spPr>
          <a:xfrm>
            <a:off x="1079500"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1" name="Google Shape;91;p22"/>
          <p:cNvSpPr txBox="1">
            <a:spLocks noGrp="1"/>
          </p:cNvSpPr>
          <p:nvPr>
            <p:ph type="body" idx="6"/>
          </p:nvPr>
        </p:nvSpPr>
        <p:spPr>
          <a:xfrm>
            <a:off x="1078734"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2" name="Google Shape;92;p22"/>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3" name="Google Shape;93;p22"/>
          <p:cNvSpPr txBox="1">
            <a:spLocks noGrp="1"/>
          </p:cNvSpPr>
          <p:nvPr>
            <p:ph type="body" idx="8"/>
          </p:nvPr>
        </p:nvSpPr>
        <p:spPr>
          <a:xfrm>
            <a:off x="3838385"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4" name="Google Shape;94;p22"/>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5" name="Google Shape;95;p22"/>
          <p:cNvSpPr txBox="1">
            <a:spLocks noGrp="1"/>
          </p:cNvSpPr>
          <p:nvPr>
            <p:ph type="body" idx="13"/>
          </p:nvPr>
        </p:nvSpPr>
        <p:spPr>
          <a:xfrm>
            <a:off x="6661977"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6" name="Google Shape;96;p22"/>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7" name="Google Shape;97;p22"/>
          <p:cNvSpPr txBox="1">
            <a:spLocks noGrp="1"/>
          </p:cNvSpPr>
          <p:nvPr>
            <p:ph type="body" idx="15"/>
          </p:nvPr>
        </p:nvSpPr>
        <p:spPr>
          <a:xfrm>
            <a:off x="9432346" y="4238814"/>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8" name="Google Shape;98;p2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2"/>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01"/>
        <p:cNvGrpSpPr/>
        <p:nvPr/>
      </p:nvGrpSpPr>
      <p:grpSpPr>
        <a:xfrm>
          <a:off x="0" y="0"/>
          <a:ext cx="0" cy="0"/>
          <a:chOff x="0" y="0"/>
          <a:chExt cx="0" cy="0"/>
        </a:xfrm>
      </p:grpSpPr>
      <p:sp>
        <p:nvSpPr>
          <p:cNvPr id="102" name="Google Shape;102;p23"/>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txBox="1">
            <a:spLocks noGrp="1"/>
          </p:cNvSpPr>
          <p:nvPr>
            <p:ph type="ctrTitle"/>
          </p:nvPr>
        </p:nvSpPr>
        <p:spPr>
          <a:xfrm>
            <a:off x="603505"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3"/>
          <p:cNvSpPr txBox="1">
            <a:spLocks noGrp="1"/>
          </p:cNvSpPr>
          <p:nvPr>
            <p:ph type="subTitle" idx="1"/>
          </p:nvPr>
        </p:nvSpPr>
        <p:spPr>
          <a:xfrm>
            <a:off x="667513" y="4206876"/>
            <a:ext cx="9228201" cy="1645920"/>
          </a:xfrm>
          <a:prstGeom prst="rect">
            <a:avLst/>
          </a:prstGeom>
          <a:noFill/>
          <a:ln>
            <a:noFill/>
          </a:ln>
        </p:spPr>
        <p:txBody>
          <a:bodyPr spcFirstLastPara="1" wrap="square" lIns="91425" tIns="45700" rIns="91425" bIns="45700" anchor="t" anchorCtr="0">
            <a:normAutofit/>
          </a:bodyPr>
          <a:lstStyle>
            <a:lvl1pPr lvl="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lvl="1" algn="ctr">
              <a:lnSpc>
                <a:spcPct val="85000"/>
              </a:lnSpc>
              <a:spcBef>
                <a:spcPts val="600"/>
              </a:spcBef>
              <a:spcAft>
                <a:spcPts val="0"/>
              </a:spcAft>
              <a:buClr>
                <a:srgbClr val="FEFEFE"/>
              </a:buClr>
              <a:buSzPts val="2800"/>
              <a:buNone/>
              <a:defRPr sz="2800"/>
            </a:lvl2pPr>
            <a:lvl3pPr lvl="2" algn="ctr">
              <a:lnSpc>
                <a:spcPct val="85000"/>
              </a:lnSpc>
              <a:spcBef>
                <a:spcPts val="600"/>
              </a:spcBef>
              <a:spcAft>
                <a:spcPts val="0"/>
              </a:spcAft>
              <a:buClr>
                <a:srgbClr val="FEFEFE"/>
              </a:buClr>
              <a:buSzPts val="2400"/>
              <a:buNone/>
              <a:defRPr sz="2400"/>
            </a:lvl3pPr>
            <a:lvl4pPr lvl="3" algn="ctr">
              <a:lnSpc>
                <a:spcPct val="85000"/>
              </a:lnSpc>
              <a:spcBef>
                <a:spcPts val="600"/>
              </a:spcBef>
              <a:spcAft>
                <a:spcPts val="0"/>
              </a:spcAft>
              <a:buClr>
                <a:srgbClr val="FEFEFE"/>
              </a:buClr>
              <a:buSzPts val="2000"/>
              <a:buNone/>
              <a:defRPr sz="2000"/>
            </a:lvl4pPr>
            <a:lvl5pPr lvl="4" algn="ctr">
              <a:lnSpc>
                <a:spcPct val="85000"/>
              </a:lnSpc>
              <a:spcBef>
                <a:spcPts val="600"/>
              </a:spcBef>
              <a:spcAft>
                <a:spcPts val="0"/>
              </a:spcAft>
              <a:buClr>
                <a:srgbClr val="FEFEFE"/>
              </a:buClr>
              <a:buSzPts val="2000"/>
              <a:buNone/>
              <a:defRPr sz="2000"/>
            </a:lvl5pPr>
            <a:lvl6pPr lvl="5" algn="ctr">
              <a:lnSpc>
                <a:spcPct val="85000"/>
              </a:lnSpc>
              <a:spcBef>
                <a:spcPts val="600"/>
              </a:spcBef>
              <a:spcAft>
                <a:spcPts val="0"/>
              </a:spcAft>
              <a:buClr>
                <a:srgbClr val="FEFEFE"/>
              </a:buClr>
              <a:buSzPts val="2000"/>
              <a:buNone/>
              <a:defRPr sz="2000"/>
            </a:lvl6pPr>
            <a:lvl7pPr lvl="6" algn="ctr">
              <a:lnSpc>
                <a:spcPct val="85000"/>
              </a:lnSpc>
              <a:spcBef>
                <a:spcPts val="600"/>
              </a:spcBef>
              <a:spcAft>
                <a:spcPts val="0"/>
              </a:spcAft>
              <a:buClr>
                <a:srgbClr val="FEFEFE"/>
              </a:buClr>
              <a:buSzPts val="2000"/>
              <a:buNone/>
              <a:defRPr sz="2000"/>
            </a:lvl7pPr>
            <a:lvl8pPr lvl="7" algn="ctr">
              <a:lnSpc>
                <a:spcPct val="85000"/>
              </a:lnSpc>
              <a:spcBef>
                <a:spcPts val="600"/>
              </a:spcBef>
              <a:spcAft>
                <a:spcPts val="0"/>
              </a:spcAft>
              <a:buClr>
                <a:srgbClr val="FEFEFE"/>
              </a:buClr>
              <a:buSzPts val="2000"/>
              <a:buNone/>
              <a:defRPr sz="2000"/>
            </a:lvl8pPr>
            <a:lvl9pPr lvl="8" algn="ctr">
              <a:lnSpc>
                <a:spcPct val="85000"/>
              </a:lnSpc>
              <a:spcBef>
                <a:spcPts val="600"/>
              </a:spcBef>
              <a:spcAft>
                <a:spcPts val="0"/>
              </a:spcAft>
              <a:buClr>
                <a:srgbClr val="FEFEFE"/>
              </a:buClr>
              <a:buSzPts val="2000"/>
              <a:buNone/>
              <a:defRPr sz="2000"/>
            </a:lvl9pPr>
          </a:lstStyle>
          <a:p>
            <a:endParaRPr/>
          </a:p>
        </p:txBody>
      </p:sp>
      <p:sp>
        <p:nvSpPr>
          <p:cNvPr id="105" name="Google Shape;105;p2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rmAutofit/>
          </a:bodyPr>
          <a:lstStyle>
            <a:lvl1pPr marL="457200" lvl="0" indent="-22860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marL="914400" lvl="1" indent="-228600" algn="l">
              <a:lnSpc>
                <a:spcPct val="85000"/>
              </a:lnSpc>
              <a:spcBef>
                <a:spcPts val="600"/>
              </a:spcBef>
              <a:spcAft>
                <a:spcPts val="0"/>
              </a:spcAft>
              <a:buClr>
                <a:schemeClr val="lt1"/>
              </a:buClr>
              <a:buSzPts val="1800"/>
              <a:buNone/>
              <a:defRPr sz="1800">
                <a:solidFill>
                  <a:schemeClr val="lt1"/>
                </a:solidFill>
              </a:defRPr>
            </a:lvl2pPr>
            <a:lvl3pPr marL="1371600" lvl="2" indent="-228600" algn="l">
              <a:lnSpc>
                <a:spcPct val="85000"/>
              </a:lnSpc>
              <a:spcBef>
                <a:spcPts val="600"/>
              </a:spcBef>
              <a:spcAft>
                <a:spcPts val="0"/>
              </a:spcAft>
              <a:buClr>
                <a:schemeClr val="lt1"/>
              </a:buClr>
              <a:buSzPts val="1600"/>
              <a:buNone/>
              <a:defRPr sz="1600">
                <a:solidFill>
                  <a:schemeClr val="lt1"/>
                </a:solidFill>
              </a:defRPr>
            </a:lvl3pPr>
            <a:lvl4pPr marL="1828800" lvl="3" indent="-228600" algn="l">
              <a:lnSpc>
                <a:spcPct val="85000"/>
              </a:lnSpc>
              <a:spcBef>
                <a:spcPts val="600"/>
              </a:spcBef>
              <a:spcAft>
                <a:spcPts val="0"/>
              </a:spcAft>
              <a:buClr>
                <a:schemeClr val="lt1"/>
              </a:buClr>
              <a:buSzPts val="1400"/>
              <a:buNone/>
              <a:defRPr sz="1400">
                <a:solidFill>
                  <a:schemeClr val="lt1"/>
                </a:solidFill>
              </a:defRPr>
            </a:lvl4pPr>
            <a:lvl5pPr marL="2286000" lvl="4" indent="-228600" algn="l">
              <a:lnSpc>
                <a:spcPct val="85000"/>
              </a:lnSpc>
              <a:spcBef>
                <a:spcPts val="600"/>
              </a:spcBef>
              <a:spcAft>
                <a:spcPts val="0"/>
              </a:spcAft>
              <a:buClr>
                <a:schemeClr val="lt1"/>
              </a:buClr>
              <a:buSzPts val="1400"/>
              <a:buNone/>
              <a:defRPr sz="1400">
                <a:solidFill>
                  <a:schemeClr val="lt1"/>
                </a:solidFill>
              </a:defRPr>
            </a:lvl5pPr>
            <a:lvl6pPr marL="2743200" lvl="5" indent="-228600" algn="l">
              <a:lnSpc>
                <a:spcPct val="85000"/>
              </a:lnSpc>
              <a:spcBef>
                <a:spcPts val="600"/>
              </a:spcBef>
              <a:spcAft>
                <a:spcPts val="0"/>
              </a:spcAft>
              <a:buClr>
                <a:schemeClr val="lt1"/>
              </a:buClr>
              <a:buSzPts val="1400"/>
              <a:buNone/>
              <a:defRPr sz="1400">
                <a:solidFill>
                  <a:schemeClr val="lt1"/>
                </a:solidFill>
              </a:defRPr>
            </a:lvl6pPr>
            <a:lvl7pPr marL="3200400" lvl="6" indent="-228600" algn="l">
              <a:lnSpc>
                <a:spcPct val="85000"/>
              </a:lnSpc>
              <a:spcBef>
                <a:spcPts val="600"/>
              </a:spcBef>
              <a:spcAft>
                <a:spcPts val="0"/>
              </a:spcAft>
              <a:buClr>
                <a:schemeClr val="lt1"/>
              </a:buClr>
              <a:buSzPts val="1400"/>
              <a:buNone/>
              <a:defRPr sz="1400">
                <a:solidFill>
                  <a:schemeClr val="lt1"/>
                </a:solidFill>
              </a:defRPr>
            </a:lvl7pPr>
            <a:lvl8pPr marL="3657600" lvl="7" indent="-228600" algn="l">
              <a:lnSpc>
                <a:spcPct val="85000"/>
              </a:lnSpc>
              <a:spcBef>
                <a:spcPts val="600"/>
              </a:spcBef>
              <a:spcAft>
                <a:spcPts val="0"/>
              </a:spcAft>
              <a:buClr>
                <a:schemeClr val="lt1"/>
              </a:buClr>
              <a:buSzPts val="1400"/>
              <a:buNone/>
              <a:defRPr sz="1400">
                <a:solidFill>
                  <a:schemeClr val="lt1"/>
                </a:solidFill>
              </a:defRPr>
            </a:lvl8pPr>
            <a:lvl9pPr marL="4114800" lvl="8" indent="-228600" algn="l">
              <a:lnSpc>
                <a:spcPct val="85000"/>
              </a:lnSpc>
              <a:spcBef>
                <a:spcPts val="600"/>
              </a:spcBef>
              <a:spcAft>
                <a:spcPts val="0"/>
              </a:spcAft>
              <a:buClr>
                <a:schemeClr val="lt1"/>
              </a:buClr>
              <a:buSzPts val="1400"/>
              <a:buNone/>
              <a:defRPr sz="1400">
                <a:solidFill>
                  <a:schemeClr val="lt1"/>
                </a:solidFill>
              </a:defRPr>
            </a:lvl9pPr>
          </a:lstStyle>
          <a:p>
            <a:endParaRPr/>
          </a:p>
        </p:txBody>
      </p:sp>
      <p:sp>
        <p:nvSpPr>
          <p:cNvPr id="111" name="Google Shape;111;p2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5"/>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7" name="Google Shape;117;p25"/>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8" name="Google Shape;118;p2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1pPr>
            <a:lvl2pPr marL="914400" marR="0" lvl="1" indent="-381000" algn="l" rtl="0">
              <a:lnSpc>
                <a:spcPct val="85000"/>
              </a:lnSpc>
              <a:spcBef>
                <a:spcPts val="6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2pPr>
            <a:lvl3pPr marL="1371600" marR="0" lvl="2" indent="-355600" algn="l" rtl="0">
              <a:lnSpc>
                <a:spcPct val="85000"/>
              </a:lnSpc>
              <a:spcBef>
                <a:spcPts val="600"/>
              </a:spcBef>
              <a:spcAft>
                <a:spcPts val="0"/>
              </a:spcAft>
              <a:buClr>
                <a:srgbClr val="FEFEFE"/>
              </a:buClr>
              <a:buSzPts val="2000"/>
              <a:buFont typeface="Arial"/>
              <a:buChar char=" "/>
              <a:defRPr sz="2000" b="0" i="1" u="none" strike="noStrike" cap="none">
                <a:solidFill>
                  <a:srgbClr val="FEFEFE"/>
                </a:solidFill>
                <a:latin typeface="Calibri"/>
                <a:ea typeface="Calibri"/>
                <a:cs typeface="Calibri"/>
                <a:sym typeface="Calibri"/>
              </a:defRPr>
            </a:lvl3pPr>
            <a:lvl4pPr marL="1828800" marR="0" lvl="3"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4pPr>
            <a:lvl5pPr marL="2286000" marR="0" lvl="4"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5pPr>
            <a:lvl6pPr marL="2743200" marR="0" lvl="5"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6pPr>
            <a:lvl7pPr marL="3200400" marR="0" lvl="6"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7pPr>
            <a:lvl8pPr marL="3657600" marR="0" lvl="7"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8pPr>
            <a:lvl9pPr marL="4114800" marR="0" lvl="8"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gif"/><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 descr="Arrière-plan numérique Point de données"/>
          <p:cNvPicPr preferRelativeResize="0"/>
          <p:nvPr/>
        </p:nvPicPr>
        <p:blipFill rotWithShape="1">
          <a:blip r:embed="rId3">
            <a:alphaModFix/>
          </a:blip>
          <a:srcRect/>
          <a:stretch/>
        </p:blipFill>
        <p:spPr>
          <a:xfrm>
            <a:off x="-6096000" y="0"/>
            <a:ext cx="12192000" cy="6858000"/>
          </a:xfrm>
          <a:prstGeom prst="rect">
            <a:avLst/>
          </a:prstGeom>
          <a:solidFill>
            <a:schemeClr val="accent5"/>
          </a:solidFill>
          <a:ln>
            <a:noFill/>
          </a:ln>
        </p:spPr>
      </p:pic>
      <p:sp>
        <p:nvSpPr>
          <p:cNvPr id="168" name="Google Shape;168;p1"/>
          <p:cNvSpPr txBox="1">
            <a:spLocks noGrp="1"/>
          </p:cNvSpPr>
          <p:nvPr>
            <p:ph type="ctrTitle"/>
          </p:nvPr>
        </p:nvSpPr>
        <p:spPr>
          <a:xfrm>
            <a:off x="6434136" y="904400"/>
            <a:ext cx="5419726" cy="2384898"/>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Présentation du projet d’entreprise</a:t>
            </a:r>
            <a:endParaRPr/>
          </a:p>
        </p:txBody>
      </p:sp>
      <p:sp>
        <p:nvSpPr>
          <p:cNvPr id="169" name="Google Shape;169;p1"/>
          <p:cNvSpPr txBox="1">
            <a:spLocks noGrp="1"/>
          </p:cNvSpPr>
          <p:nvPr>
            <p:ph type="body" idx="1"/>
          </p:nvPr>
        </p:nvSpPr>
        <p:spPr>
          <a:xfrm>
            <a:off x="6096000" y="3568702"/>
            <a:ext cx="6096000" cy="1731963"/>
          </a:xfrm>
          <a:prstGeom prst="rect">
            <a:avLst/>
          </a:prstGeom>
          <a:noFill/>
          <a:ln>
            <a:noFill/>
          </a:ln>
        </p:spPr>
        <p:txBody>
          <a:bodyPr spcFirstLastPara="1" wrap="square" lIns="91425" tIns="45700" rIns="91425" bIns="45700" anchor="t" anchorCtr="0">
            <a:normAutofit/>
          </a:bodyPr>
          <a:lstStyle/>
          <a:p>
            <a:pPr marL="91438" lvl="0" indent="-91438" algn="ctr" rtl="0">
              <a:lnSpc>
                <a:spcPct val="85000"/>
              </a:lnSpc>
              <a:spcBef>
                <a:spcPts val="0"/>
              </a:spcBef>
              <a:spcAft>
                <a:spcPts val="0"/>
              </a:spcAft>
              <a:buClr>
                <a:srgbClr val="FEFEFE"/>
              </a:buClr>
              <a:buSzPts val="2000"/>
              <a:buNone/>
            </a:pPr>
            <a:r>
              <a:rPr lang="fr-FR"/>
              <a:t>Emerson, Ludovic, Julien, Nadège et Alexis</a:t>
            </a:r>
            <a:endParaRPr/>
          </a:p>
        </p:txBody>
      </p:sp>
      <p:pic>
        <p:nvPicPr>
          <p:cNvPr id="170" name="Google Shape;170;p1" descr="Une image contenant texte&#10;&#10;Description générée automatiquement"/>
          <p:cNvPicPr preferRelativeResize="0"/>
          <p:nvPr/>
        </p:nvPicPr>
        <p:blipFill rotWithShape="1">
          <a:blip r:embed="rId4">
            <a:alphaModFix/>
          </a:blip>
          <a:srcRect/>
          <a:stretch/>
        </p:blipFill>
        <p:spPr>
          <a:xfrm>
            <a:off x="7427740" y="4201362"/>
            <a:ext cx="3432519" cy="1099303"/>
          </a:xfrm>
          <a:prstGeom prst="rect">
            <a:avLst/>
          </a:prstGeom>
          <a:noFill/>
          <a:ln>
            <a:noFill/>
          </a:ln>
        </p:spPr>
      </p:pic>
      <p:pic>
        <p:nvPicPr>
          <p:cNvPr id="3" name="Image 2">
            <a:extLst>
              <a:ext uri="{FF2B5EF4-FFF2-40B4-BE49-F238E27FC236}">
                <a16:creationId xmlns:a16="http://schemas.microsoft.com/office/drawing/2014/main" id="{3E7D269B-4817-274A-A55E-FCF2B6E894DC}"/>
              </a:ext>
            </a:extLst>
          </p:cNvPr>
          <p:cNvPicPr>
            <a:picLocks noChangeAspect="1"/>
          </p:cNvPicPr>
          <p:nvPr/>
        </p:nvPicPr>
        <p:blipFill>
          <a:blip r:embed="rId5"/>
          <a:stretch>
            <a:fillRect/>
          </a:stretch>
        </p:blipFill>
        <p:spPr>
          <a:xfrm>
            <a:off x="6603594" y="3489701"/>
            <a:ext cx="5080812" cy="18899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
          <p:cNvSpPr txBox="1">
            <a:spLocks noGrp="1"/>
          </p:cNvSpPr>
          <p:nvPr>
            <p:ph type="ctrTitle"/>
          </p:nvPr>
        </p:nvSpPr>
        <p:spPr>
          <a:xfrm>
            <a:off x="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Partenariats :</a:t>
            </a:r>
            <a:endParaRPr/>
          </a:p>
        </p:txBody>
      </p:sp>
      <p:sp>
        <p:nvSpPr>
          <p:cNvPr id="275" name="Google Shape;275;p9"/>
          <p:cNvSpPr txBox="1">
            <a:spLocks noGrp="1"/>
          </p:cNvSpPr>
          <p:nvPr>
            <p:ph type="body" idx="7"/>
          </p:nvPr>
        </p:nvSpPr>
        <p:spPr>
          <a:xfrm>
            <a:off x="853377" y="3639125"/>
            <a:ext cx="17112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Razer</a:t>
            </a:r>
            <a:endParaRPr/>
          </a:p>
        </p:txBody>
      </p:sp>
      <p:sp>
        <p:nvSpPr>
          <p:cNvPr id="276" name="Google Shape;276;p9"/>
          <p:cNvSpPr txBox="1">
            <a:spLocks noGrp="1"/>
          </p:cNvSpPr>
          <p:nvPr>
            <p:ph type="body" idx="9"/>
          </p:nvPr>
        </p:nvSpPr>
        <p:spPr>
          <a:xfrm>
            <a:off x="3306763" y="3639125"/>
            <a:ext cx="20451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Intel Corporation</a:t>
            </a:r>
            <a:endParaRPr/>
          </a:p>
        </p:txBody>
      </p:sp>
      <p:sp>
        <p:nvSpPr>
          <p:cNvPr id="277" name="Google Shape;277;p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78" name="Google Shape;278;p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79" name="Google Shape;279;p9"/>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
        <p:nvSpPr>
          <p:cNvPr id="280" name="Google Shape;280;p9"/>
          <p:cNvSpPr txBox="1"/>
          <p:nvPr/>
        </p:nvSpPr>
        <p:spPr>
          <a:xfrm>
            <a:off x="525650" y="4090650"/>
            <a:ext cx="2367000" cy="20415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Développement et vente de périphériques informatiques pour joueurs</a:t>
            </a:r>
            <a:endParaRPr sz="1800">
              <a:solidFill>
                <a:srgbClr val="FEFEFE"/>
              </a:solidFill>
              <a:latin typeface="Calibri"/>
              <a:ea typeface="Calibri"/>
              <a:cs typeface="Calibri"/>
              <a:sym typeface="Calibri"/>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447 50</a:t>
            </a:r>
            <a:r>
              <a:rPr lang="fr-FR" sz="1800" b="0" i="0" u="none" strike="noStrike" cap="none">
                <a:solidFill>
                  <a:srgbClr val="FEFEFE"/>
                </a:solidFill>
                <a:latin typeface="Calibri"/>
                <a:ea typeface="Calibri"/>
                <a:cs typeface="Calibri"/>
                <a:sym typeface="Calibri"/>
              </a:rPr>
              <a:t>0 000 000</a:t>
            </a:r>
            <a:r>
              <a:rPr lang="fr-FR" sz="1800">
                <a:solidFill>
                  <a:srgbClr val="FEFEFE"/>
                </a:solidFill>
                <a:latin typeface="Calibri"/>
                <a:ea typeface="Calibri"/>
                <a:cs typeface="Calibri"/>
                <a:sym typeface="Calibri"/>
              </a:rPr>
              <a:t>$</a:t>
            </a:r>
            <a:r>
              <a:rPr lang="fr-FR" sz="1800" b="0" i="0" u="none" strike="noStrike" cap="none">
                <a:solidFill>
                  <a:srgbClr val="FEFEFE"/>
                </a:solidFill>
                <a:latin typeface="Calibri"/>
                <a:ea typeface="Calibri"/>
                <a:cs typeface="Calibri"/>
                <a:sym typeface="Calibri"/>
              </a:rPr>
              <a:t>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
        <p:nvSpPr>
          <p:cNvPr id="281" name="Google Shape;281;p9"/>
          <p:cNvSpPr txBox="1"/>
          <p:nvPr/>
        </p:nvSpPr>
        <p:spPr>
          <a:xfrm>
            <a:off x="3145822" y="4090650"/>
            <a:ext cx="2367000" cy="1156200"/>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Fabricant de semi-conducteurs</a:t>
            </a:r>
            <a:endParaRPr/>
          </a:p>
          <a:p>
            <a:pPr marL="91438" marR="0" lvl="0" indent="-91438"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79 000</a:t>
            </a:r>
            <a:r>
              <a:rPr lang="fr-FR" sz="1800" b="0" i="0" u="none" strike="noStrike" cap="none">
                <a:solidFill>
                  <a:srgbClr val="FEFEFE"/>
                </a:solidFill>
                <a:latin typeface="Calibri"/>
                <a:ea typeface="Calibri"/>
                <a:cs typeface="Calibri"/>
                <a:sym typeface="Calibri"/>
              </a:rPr>
              <a:t> </a:t>
            </a:r>
            <a:r>
              <a:rPr lang="fr-FR" sz="1800">
                <a:solidFill>
                  <a:srgbClr val="FEFEFE"/>
                </a:solidFill>
                <a:latin typeface="Calibri"/>
                <a:ea typeface="Calibri"/>
                <a:cs typeface="Calibri"/>
                <a:sym typeface="Calibri"/>
              </a:rPr>
              <a:t>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21</a:t>
            </a:r>
            <a:r>
              <a:rPr lang="fr-FR" sz="1800" b="0" i="0" u="none" strike="noStrike" cap="none">
                <a:solidFill>
                  <a:srgbClr val="FEFEFE"/>
                </a:solidFill>
                <a:latin typeface="Calibri"/>
                <a:ea typeface="Calibri"/>
                <a:cs typeface="Calibri"/>
                <a:sym typeface="Calibri"/>
              </a:rPr>
              <a:t>)</a:t>
            </a:r>
            <a:endParaRPr/>
          </a:p>
        </p:txBody>
      </p:sp>
      <p:pic>
        <p:nvPicPr>
          <p:cNvPr id="282" name="Google Shape;282;p9"/>
          <p:cNvPicPr preferRelativeResize="0"/>
          <p:nvPr/>
        </p:nvPicPr>
        <p:blipFill>
          <a:blip r:embed="rId3">
            <a:alphaModFix/>
          </a:blip>
          <a:stretch>
            <a:fillRect/>
          </a:stretch>
        </p:blipFill>
        <p:spPr>
          <a:xfrm>
            <a:off x="253500" y="1796450"/>
            <a:ext cx="2638975" cy="1490261"/>
          </a:xfrm>
          <a:prstGeom prst="rect">
            <a:avLst/>
          </a:prstGeom>
          <a:noFill/>
          <a:ln>
            <a:noFill/>
          </a:ln>
        </p:spPr>
      </p:pic>
      <p:pic>
        <p:nvPicPr>
          <p:cNvPr id="283" name="Google Shape;283;p9"/>
          <p:cNvPicPr preferRelativeResize="0"/>
          <p:nvPr/>
        </p:nvPicPr>
        <p:blipFill>
          <a:blip r:embed="rId4">
            <a:alphaModFix/>
          </a:blip>
          <a:stretch>
            <a:fillRect/>
          </a:stretch>
        </p:blipFill>
        <p:spPr>
          <a:xfrm>
            <a:off x="3473650" y="1978636"/>
            <a:ext cx="1711325" cy="1125872"/>
          </a:xfrm>
          <a:prstGeom prst="rect">
            <a:avLst/>
          </a:prstGeom>
          <a:noFill/>
          <a:ln>
            <a:noFill/>
          </a:ln>
        </p:spPr>
      </p:pic>
      <p:sp>
        <p:nvSpPr>
          <p:cNvPr id="284" name="Google Shape;284;p9"/>
          <p:cNvSpPr txBox="1">
            <a:spLocks noGrp="1"/>
          </p:cNvSpPr>
          <p:nvPr>
            <p:ph type="ctrTitle"/>
          </p:nvPr>
        </p:nvSpPr>
        <p:spPr>
          <a:xfrm>
            <a:off x="604625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Fournisseur :</a:t>
            </a:r>
            <a:endParaRPr/>
          </a:p>
        </p:txBody>
      </p:sp>
      <p:pic>
        <p:nvPicPr>
          <p:cNvPr id="285" name="Google Shape;285;p9" descr="inmac wstore - revendeur de matériel informatique" title="inmac wstore - Vente de materiel informatique aux professionnels"/>
          <p:cNvPicPr preferRelativeResize="0"/>
          <p:nvPr/>
        </p:nvPicPr>
        <p:blipFill>
          <a:blip r:embed="rId5">
            <a:alphaModFix/>
          </a:blip>
          <a:stretch>
            <a:fillRect/>
          </a:stretch>
        </p:blipFill>
        <p:spPr>
          <a:xfrm>
            <a:off x="7875238" y="1978625"/>
            <a:ext cx="2515775" cy="872125"/>
          </a:xfrm>
          <a:prstGeom prst="rect">
            <a:avLst/>
          </a:prstGeom>
          <a:noFill/>
          <a:ln>
            <a:noFill/>
          </a:ln>
        </p:spPr>
      </p:pic>
      <p:sp>
        <p:nvSpPr>
          <p:cNvPr id="286" name="Google Shape;286;p9"/>
          <p:cNvSpPr txBox="1">
            <a:spLocks noGrp="1"/>
          </p:cNvSpPr>
          <p:nvPr>
            <p:ph type="body" idx="9"/>
          </p:nvPr>
        </p:nvSpPr>
        <p:spPr>
          <a:xfrm>
            <a:off x="8071688" y="3639125"/>
            <a:ext cx="2045100" cy="365700"/>
          </a:xfrm>
          <a:prstGeom prst="rect">
            <a:avLst/>
          </a:prstGeom>
          <a:noFill/>
          <a:ln>
            <a:noFill/>
          </a:ln>
        </p:spPr>
        <p:txBody>
          <a:bodyPr spcFirstLastPara="1" wrap="square" lIns="91425" tIns="45700" rIns="91425" bIns="45700" anchor="t" anchorCtr="0">
            <a:noAutofit/>
          </a:bodyPr>
          <a:lstStyle/>
          <a:p>
            <a:pPr marL="91437" lvl="0" indent="-91437" algn="ctr" rtl="0">
              <a:lnSpc>
                <a:spcPct val="85000"/>
              </a:lnSpc>
              <a:spcBef>
                <a:spcPts val="0"/>
              </a:spcBef>
              <a:spcAft>
                <a:spcPts val="0"/>
              </a:spcAft>
              <a:buClr>
                <a:srgbClr val="FEFEFE"/>
              </a:buClr>
              <a:buSzPts val="2000"/>
              <a:buNone/>
            </a:pPr>
            <a:r>
              <a:rPr lang="fr-FR"/>
              <a:t>Inmac Wstore</a:t>
            </a:r>
            <a:endParaRPr/>
          </a:p>
        </p:txBody>
      </p:sp>
      <p:sp>
        <p:nvSpPr>
          <p:cNvPr id="287" name="Google Shape;287;p9"/>
          <p:cNvSpPr txBox="1"/>
          <p:nvPr/>
        </p:nvSpPr>
        <p:spPr>
          <a:xfrm>
            <a:off x="7910750" y="4090650"/>
            <a:ext cx="2562900" cy="11562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Vendeur de composants informatiques</a:t>
            </a:r>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486 0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sp>
        <p:nvSpPr>
          <p:cNvPr id="301" name="Google Shape;301;p11"/>
          <p:cNvSpPr txBox="1">
            <a:spLocks noGrp="1"/>
          </p:cNvSpPr>
          <p:nvPr>
            <p:ph type="title"/>
          </p:nvPr>
        </p:nvSpPr>
        <p:spPr>
          <a:xfrm>
            <a:off x="666942" y="1368928"/>
            <a:ext cx="5787118"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KBIS</a:t>
            </a:r>
            <a:endParaRPr/>
          </a:p>
        </p:txBody>
      </p:sp>
      <p:sp>
        <p:nvSpPr>
          <p:cNvPr id="302" name="Google Shape;302;p11"/>
          <p:cNvSpPr txBox="1">
            <a:spLocks noGrp="1"/>
          </p:cNvSpPr>
          <p:nvPr>
            <p:ph type="body" idx="1"/>
          </p:nvPr>
        </p:nvSpPr>
        <p:spPr>
          <a:xfrm>
            <a:off x="676658" y="3023325"/>
            <a:ext cx="5767686" cy="811349"/>
          </a:xfrm>
          <a:prstGeom prst="rect">
            <a:avLst/>
          </a:prstGeom>
          <a:noFill/>
          <a:ln>
            <a:noFill/>
          </a:ln>
        </p:spPr>
        <p:txBody>
          <a:bodyPr spcFirstLastPara="1" wrap="square" lIns="91425" tIns="45700" rIns="91425" bIns="45700" anchor="t" anchorCtr="0">
            <a:normAutofit/>
          </a:bodyPr>
          <a:lstStyle/>
          <a:p>
            <a:pPr marL="91438" lvl="0" indent="-152400" algn="ctr" rtl="0">
              <a:lnSpc>
                <a:spcPct val="85000"/>
              </a:lnSpc>
              <a:spcBef>
                <a:spcPts val="0"/>
              </a:spcBef>
              <a:spcAft>
                <a:spcPts val="0"/>
              </a:spcAft>
              <a:buClr>
                <a:srgbClr val="FEFEFE"/>
              </a:buClr>
              <a:buSzPts val="2400"/>
              <a:buChar char=" "/>
            </a:pPr>
            <a:r>
              <a:rPr lang="fr-FR"/>
              <a:t>Extrait de KBIS regroupant les renseignements concernant la société.</a:t>
            </a:r>
            <a:endParaRPr/>
          </a:p>
        </p:txBody>
      </p:sp>
      <p:pic>
        <p:nvPicPr>
          <p:cNvPr id="303" name="Google Shape;303;p11"/>
          <p:cNvPicPr preferRelativeResize="0"/>
          <p:nvPr/>
        </p:nvPicPr>
        <p:blipFill>
          <a:blip r:embed="rId3"/>
          <a:srcRect/>
          <a:stretch/>
        </p:blipFill>
        <p:spPr>
          <a:xfrm>
            <a:off x="7272870" y="499533"/>
            <a:ext cx="4138789" cy="5858934"/>
          </a:xfrm>
          <a:prstGeom prst="rect">
            <a:avLst/>
          </a:prstGeom>
          <a:noFill/>
          <a:ln>
            <a:noFill/>
          </a:ln>
        </p:spPr>
      </p:pic>
      <p:sp>
        <p:nvSpPr>
          <p:cNvPr id="304" name="Google Shape;304;p1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05" name="Google Shape;305;p1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06" name="Google Shape;306;p11"/>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11</a:t>
            </a:fld>
            <a:endParaRPr sz="9600"/>
          </a:p>
        </p:txBody>
      </p:sp>
      <p:pic>
        <p:nvPicPr>
          <p:cNvPr id="3" name="Image 2" descr="Une image contenant table&#10;&#10;Description générée automatiquement">
            <a:extLst>
              <a:ext uri="{FF2B5EF4-FFF2-40B4-BE49-F238E27FC236}">
                <a16:creationId xmlns:a16="http://schemas.microsoft.com/office/drawing/2014/main" id="{28A37B69-C165-6B49-9907-199845C16869}"/>
              </a:ext>
            </a:extLst>
          </p:cNvPr>
          <p:cNvPicPr>
            <a:picLocks noChangeAspect="1"/>
          </p:cNvPicPr>
          <p:nvPr/>
        </p:nvPicPr>
        <p:blipFill>
          <a:blip r:embed="rId4"/>
          <a:stretch>
            <a:fillRect/>
          </a:stretch>
        </p:blipFill>
        <p:spPr>
          <a:xfrm>
            <a:off x="6705458" y="499533"/>
            <a:ext cx="4846211" cy="5912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Devis</a:t>
            </a:r>
            <a:endParaRPr dirty="0"/>
          </a:p>
        </p:txBody>
      </p:sp>
      <p:pic>
        <p:nvPicPr>
          <p:cNvPr id="312" name="Google Shape;312;p12"/>
          <p:cNvPicPr preferRelativeResize="0">
            <a:picLocks noGrp="1"/>
          </p:cNvPicPr>
          <p:nvPr>
            <p:ph type="body" idx="1"/>
          </p:nvPr>
        </p:nvPicPr>
        <p:blipFill>
          <a:blip r:embed="rId3"/>
          <a:srcRect/>
          <a:stretch/>
        </p:blipFill>
        <p:spPr>
          <a:xfrm>
            <a:off x="5715000" y="462151"/>
            <a:ext cx="4282072" cy="6062297"/>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12</a:t>
            </a:fld>
            <a:endParaRPr sz="9600"/>
          </a:p>
        </p:txBody>
      </p:sp>
      <p:pic>
        <p:nvPicPr>
          <p:cNvPr id="3" name="Image 2">
            <a:extLst>
              <a:ext uri="{FF2B5EF4-FFF2-40B4-BE49-F238E27FC236}">
                <a16:creationId xmlns:a16="http://schemas.microsoft.com/office/drawing/2014/main" id="{82C2784C-6222-984D-BADF-8D2E51CD7448}"/>
              </a:ext>
            </a:extLst>
          </p:cNvPr>
          <p:cNvPicPr>
            <a:picLocks noChangeAspect="1"/>
          </p:cNvPicPr>
          <p:nvPr/>
        </p:nvPicPr>
        <p:blipFill>
          <a:blip r:embed="rId4"/>
          <a:stretch>
            <a:fillRect/>
          </a:stretch>
        </p:blipFill>
        <p:spPr>
          <a:xfrm>
            <a:off x="5150861" y="382726"/>
            <a:ext cx="4846211" cy="6221145"/>
          </a:xfrm>
          <a:prstGeom prst="rect">
            <a:avLst/>
          </a:prstGeom>
        </p:spPr>
      </p:pic>
    </p:spTree>
    <p:extLst>
      <p:ext uri="{BB962C8B-B14F-4D97-AF65-F5344CB8AC3E}">
        <p14:creationId xmlns:p14="http://schemas.microsoft.com/office/powerpoint/2010/main" val="143646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Facture</a:t>
            </a:r>
            <a:endParaRPr dirty="0"/>
          </a:p>
        </p:txBody>
      </p:sp>
      <p:pic>
        <p:nvPicPr>
          <p:cNvPr id="312" name="Google Shape;312;p12"/>
          <p:cNvPicPr preferRelativeResize="0">
            <a:picLocks noGrp="1"/>
          </p:cNvPicPr>
          <p:nvPr>
            <p:ph type="body" idx="1"/>
          </p:nvPr>
        </p:nvPicPr>
        <p:blipFill>
          <a:blip r:embed="rId3"/>
          <a:srcRect/>
          <a:stretch/>
        </p:blipFill>
        <p:spPr>
          <a:xfrm>
            <a:off x="5716783" y="459853"/>
            <a:ext cx="4278505" cy="6066894"/>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13</a:t>
            </a:fld>
            <a:endParaRPr sz="9600"/>
          </a:p>
        </p:txBody>
      </p:sp>
      <p:pic>
        <p:nvPicPr>
          <p:cNvPr id="3" name="Image 2" descr="Une image contenant table&#10;&#10;Description générée automatiquement">
            <a:extLst>
              <a:ext uri="{FF2B5EF4-FFF2-40B4-BE49-F238E27FC236}">
                <a16:creationId xmlns:a16="http://schemas.microsoft.com/office/drawing/2014/main" id="{52E9486C-B92D-7C45-B8C7-A088EB011209}"/>
              </a:ext>
            </a:extLst>
          </p:cNvPr>
          <p:cNvPicPr>
            <a:picLocks noChangeAspect="1"/>
          </p:cNvPicPr>
          <p:nvPr/>
        </p:nvPicPr>
        <p:blipFill>
          <a:blip r:embed="rId4"/>
          <a:stretch>
            <a:fillRect/>
          </a:stretch>
        </p:blipFill>
        <p:spPr>
          <a:xfrm>
            <a:off x="5478123" y="459852"/>
            <a:ext cx="5029200" cy="6209145"/>
          </a:xfrm>
          <a:prstGeom prst="rect">
            <a:avLst/>
          </a:prstGeom>
        </p:spPr>
      </p:pic>
    </p:spTree>
    <p:extLst>
      <p:ext uri="{BB962C8B-B14F-4D97-AF65-F5344CB8AC3E}">
        <p14:creationId xmlns:p14="http://schemas.microsoft.com/office/powerpoint/2010/main" val="186782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556914"/>
            <a:ext cx="5607456" cy="6333048"/>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Fiche de poste</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14</a:t>
            </a:fld>
            <a:endParaRPr sz="9600"/>
          </a:p>
        </p:txBody>
      </p:sp>
      <p:pic>
        <p:nvPicPr>
          <p:cNvPr id="3" name="Image 2" descr="Une image contenant texte&#10;&#10;Description générée automatiquement">
            <a:extLst>
              <a:ext uri="{FF2B5EF4-FFF2-40B4-BE49-F238E27FC236}">
                <a16:creationId xmlns:a16="http://schemas.microsoft.com/office/drawing/2014/main" id="{C1F4787B-35EE-E345-B421-1171F7D35793}"/>
              </a:ext>
            </a:extLst>
          </p:cNvPr>
          <p:cNvPicPr>
            <a:picLocks noChangeAspect="1"/>
          </p:cNvPicPr>
          <p:nvPr/>
        </p:nvPicPr>
        <p:blipFill>
          <a:blip r:embed="rId3"/>
          <a:stretch>
            <a:fillRect/>
          </a:stretch>
        </p:blipFill>
        <p:spPr>
          <a:xfrm>
            <a:off x="6284112" y="0"/>
            <a:ext cx="4655694" cy="6211353"/>
          </a:xfrm>
          <a:prstGeom prst="rect">
            <a:avLst/>
          </a:prstGeom>
        </p:spPr>
      </p:pic>
      <p:sp>
        <p:nvSpPr>
          <p:cNvPr id="7" name="Espace réservé du texte 6">
            <a:extLst>
              <a:ext uri="{FF2B5EF4-FFF2-40B4-BE49-F238E27FC236}">
                <a16:creationId xmlns:a16="http://schemas.microsoft.com/office/drawing/2014/main" id="{31F619E1-DBA9-144B-AC62-4195659B6FD0}"/>
              </a:ext>
            </a:extLst>
          </p:cNvPr>
          <p:cNvSpPr>
            <a:spLocks noGrp="1"/>
          </p:cNvSpPr>
          <p:nvPr>
            <p:ph type="body" idx="1"/>
          </p:nvPr>
        </p:nvSpPr>
        <p:spPr/>
        <p:txBody>
          <a:bodyPr/>
          <a:lstStyle/>
          <a:p>
            <a:endParaRPr lang="fr-FR" dirty="0"/>
          </a:p>
        </p:txBody>
      </p:sp>
      <p:pic>
        <p:nvPicPr>
          <p:cNvPr id="9" name="Image 8" descr="Une image contenant table&#10;&#10;Description générée automatiquement">
            <a:extLst>
              <a:ext uri="{FF2B5EF4-FFF2-40B4-BE49-F238E27FC236}">
                <a16:creationId xmlns:a16="http://schemas.microsoft.com/office/drawing/2014/main" id="{2761A4AE-B851-6640-9082-4F8715F21C31}"/>
              </a:ext>
            </a:extLst>
          </p:cNvPr>
          <p:cNvPicPr>
            <a:picLocks noChangeAspect="1"/>
          </p:cNvPicPr>
          <p:nvPr/>
        </p:nvPicPr>
        <p:blipFill>
          <a:blip r:embed="rId4"/>
          <a:stretch>
            <a:fillRect/>
          </a:stretch>
        </p:blipFill>
        <p:spPr>
          <a:xfrm>
            <a:off x="1566990" y="1337733"/>
            <a:ext cx="4529010" cy="6211353"/>
          </a:xfrm>
          <a:prstGeom prst="rect">
            <a:avLst/>
          </a:prstGeom>
        </p:spPr>
      </p:pic>
    </p:spTree>
    <p:extLst>
      <p:ext uri="{BB962C8B-B14F-4D97-AF65-F5344CB8AC3E}">
        <p14:creationId xmlns:p14="http://schemas.microsoft.com/office/powerpoint/2010/main" val="314540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C1FF5D-6088-A84E-9356-3E09DCA6020E}"/>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1DA01E0-73D3-1D45-B894-7E26022813D2}"/>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06604CC-1B3C-2540-9575-3CA532882A23}"/>
              </a:ext>
            </a:extLst>
          </p:cNvPr>
          <p:cNvSpPr>
            <a:spLocks noGrp="1"/>
          </p:cNvSpPr>
          <p:nvPr>
            <p:ph type="sldNum" idx="12"/>
          </p:nvPr>
        </p:nvSpPr>
        <p:spPr>
          <a:xfrm>
            <a:off x="8763927" y="4949952"/>
            <a:ext cx="2926080" cy="2323501"/>
          </a:xfrm>
        </p:spPr>
        <p:txBody>
          <a:bodyPr/>
          <a:lstStyle/>
          <a:p>
            <a:pPr marL="0" lvl="0" indent="0" algn="r" rtl="0">
              <a:spcBef>
                <a:spcPts val="0"/>
              </a:spcBef>
              <a:spcAft>
                <a:spcPts val="0"/>
              </a:spcAft>
              <a:buNone/>
            </a:pPr>
            <a:fld id="{00000000-1234-1234-1234-123412341234}" type="slidenum">
              <a:rPr lang="fr-FR" smtClean="0"/>
              <a:t>15</a:t>
            </a:fld>
            <a:endParaRPr lang="fr-FR" dirty="0"/>
          </a:p>
        </p:txBody>
      </p:sp>
      <p:pic>
        <p:nvPicPr>
          <p:cNvPr id="10" name="Image 9" descr="Une image contenant Visage humain, texte, personne, homme&#10;&#10;Description générée automatiquement">
            <a:extLst>
              <a:ext uri="{FF2B5EF4-FFF2-40B4-BE49-F238E27FC236}">
                <a16:creationId xmlns:a16="http://schemas.microsoft.com/office/drawing/2014/main" id="{92F62AE0-C291-194A-938F-D4728F56978B}"/>
              </a:ext>
            </a:extLst>
          </p:cNvPr>
          <p:cNvPicPr>
            <a:picLocks noChangeAspect="1"/>
          </p:cNvPicPr>
          <p:nvPr/>
        </p:nvPicPr>
        <p:blipFill>
          <a:blip r:embed="rId2"/>
          <a:stretch>
            <a:fillRect/>
          </a:stretch>
        </p:blipFill>
        <p:spPr>
          <a:xfrm>
            <a:off x="761619" y="825500"/>
            <a:ext cx="10272141" cy="5207000"/>
          </a:xfrm>
          <a:prstGeom prst="rect">
            <a:avLst/>
          </a:prstGeom>
        </p:spPr>
      </p:pic>
    </p:spTree>
    <p:extLst>
      <p:ext uri="{BB962C8B-B14F-4D97-AF65-F5344CB8AC3E}">
        <p14:creationId xmlns:p14="http://schemas.microsoft.com/office/powerpoint/2010/main" val="387302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71060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Merci.</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16</a:t>
            </a:fld>
            <a:endParaRPr sz="9600" dirty="0"/>
          </a:p>
        </p:txBody>
      </p:sp>
      <p:sp>
        <p:nvSpPr>
          <p:cNvPr id="4" name="Espace réservé du texte 3">
            <a:extLst>
              <a:ext uri="{FF2B5EF4-FFF2-40B4-BE49-F238E27FC236}">
                <a16:creationId xmlns:a16="http://schemas.microsoft.com/office/drawing/2014/main" id="{ED8D921B-2BB2-7E42-9E70-A324DAAEE236}"/>
              </a:ext>
            </a:extLst>
          </p:cNvPr>
          <p:cNvSpPr>
            <a:spLocks noGrp="1"/>
          </p:cNvSpPr>
          <p:nvPr>
            <p:ph type="body" idx="1"/>
          </p:nvPr>
        </p:nvSpPr>
        <p:spPr>
          <a:xfrm>
            <a:off x="3251200" y="2011680"/>
            <a:ext cx="10126133" cy="3766185"/>
          </a:xfrm>
        </p:spPr>
        <p:txBody>
          <a:bodyPr/>
          <a:lstStyle/>
          <a:p>
            <a:endParaRPr lang="fr-FR" dirty="0"/>
          </a:p>
        </p:txBody>
      </p:sp>
    </p:spTree>
    <p:extLst>
      <p:ext uri="{BB962C8B-B14F-4D97-AF65-F5344CB8AC3E}">
        <p14:creationId xmlns:p14="http://schemas.microsoft.com/office/powerpoint/2010/main" val="345474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1404729" y="612466"/>
            <a:ext cx="7500729" cy="1123569"/>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AP </a:t>
            </a:r>
            <a:r>
              <a:rPr lang="fr-FR" dirty="0" err="1"/>
              <a:t>Prod</a:t>
            </a:r>
            <a:endParaRPr dirty="0"/>
          </a:p>
        </p:txBody>
      </p:sp>
      <p:sp>
        <p:nvSpPr>
          <p:cNvPr id="176" name="Google Shape;176;p2"/>
          <p:cNvSpPr txBox="1">
            <a:spLocks noGrp="1"/>
          </p:cNvSpPr>
          <p:nvPr>
            <p:ph type="body" idx="1"/>
          </p:nvPr>
        </p:nvSpPr>
        <p:spPr>
          <a:xfrm>
            <a:off x="214302" y="3315782"/>
            <a:ext cx="8367711" cy="1320525"/>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r>
              <a:rPr lang="fr-FR" dirty="0"/>
              <a:t> </a:t>
            </a:r>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dirty="0"/>
          </a:p>
          <a:p>
            <a:pPr marL="91438" lvl="0" indent="-91438" algn="l" rtl="0">
              <a:lnSpc>
                <a:spcPct val="85000"/>
              </a:lnSpc>
              <a:spcBef>
                <a:spcPts val="1300"/>
              </a:spcBef>
              <a:spcAft>
                <a:spcPts val="0"/>
              </a:spcAft>
              <a:buClr>
                <a:srgbClr val="FEFEFE"/>
              </a:buClr>
              <a:buSzPts val="2400"/>
              <a:buNone/>
            </a:pPr>
            <a:endParaRPr dirty="0"/>
          </a:p>
        </p:txBody>
      </p:sp>
      <p:sp>
        <p:nvSpPr>
          <p:cNvPr id="179" name="Google Shape;179;p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a:t>
            </a:r>
          </a:p>
        </p:txBody>
      </p:sp>
      <p:sp>
        <p:nvSpPr>
          <p:cNvPr id="180" name="Google Shape;180;p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181" name="Google Shape;181;p2"/>
          <p:cNvSpPr txBox="1">
            <a:spLocks noGrp="1"/>
          </p:cNvSpPr>
          <p:nvPr>
            <p:ph type="sldNum" idx="12"/>
          </p:nvPr>
        </p:nvSpPr>
        <p:spPr>
          <a:xfrm>
            <a:off x="9403578"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pic>
        <p:nvPicPr>
          <p:cNvPr id="3" name="Image 2" descr="Une image contenant texte, capture d’écran, Police&#10;&#10;Description générée automatiquement">
            <a:extLst>
              <a:ext uri="{FF2B5EF4-FFF2-40B4-BE49-F238E27FC236}">
                <a16:creationId xmlns:a16="http://schemas.microsoft.com/office/drawing/2014/main" id="{8E7E2B3C-98BA-C64A-A592-C34898F9B553}"/>
              </a:ext>
            </a:extLst>
          </p:cNvPr>
          <p:cNvPicPr>
            <a:picLocks noChangeAspect="1"/>
          </p:cNvPicPr>
          <p:nvPr/>
        </p:nvPicPr>
        <p:blipFill>
          <a:blip r:embed="rId3"/>
          <a:stretch>
            <a:fillRect/>
          </a:stretch>
        </p:blipFill>
        <p:spPr>
          <a:xfrm>
            <a:off x="3693931" y="1417984"/>
            <a:ext cx="8346660" cy="44102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1B45FD-01AC-D542-9D8B-1C9E9AE54BC7}"/>
              </a:ext>
            </a:extLst>
          </p:cNvPr>
          <p:cNvSpPr>
            <a:spLocks noGrp="1"/>
          </p:cNvSpPr>
          <p:nvPr>
            <p:ph type="title"/>
          </p:nvPr>
        </p:nvSpPr>
        <p:spPr/>
        <p:txBody>
          <a:bodyPr/>
          <a:lstStyle/>
          <a:p>
            <a:r>
              <a:rPr lang="fr-FR" dirty="0"/>
              <a:t>Charte graphique (LOGOTYPE)</a:t>
            </a:r>
          </a:p>
        </p:txBody>
      </p:sp>
      <p:sp>
        <p:nvSpPr>
          <p:cNvPr id="3" name="Espace réservé du texte 2">
            <a:extLst>
              <a:ext uri="{FF2B5EF4-FFF2-40B4-BE49-F238E27FC236}">
                <a16:creationId xmlns:a16="http://schemas.microsoft.com/office/drawing/2014/main" id="{2FC4E9CC-0070-4F41-B38E-D4EFFDAACE89}"/>
              </a:ext>
            </a:extLst>
          </p:cNvPr>
          <p:cNvSpPr>
            <a:spLocks noGrp="1"/>
          </p:cNvSpPr>
          <p:nvPr>
            <p:ph type="body" idx="1"/>
          </p:nvPr>
        </p:nvSpPr>
        <p:spPr>
          <a:xfrm flipV="1">
            <a:off x="676657" y="5777865"/>
            <a:ext cx="390144" cy="45719"/>
          </a:xfrm>
        </p:spPr>
        <p:txBody>
          <a:bodyPr>
            <a:normAutofit fontScale="25000" lnSpcReduction="20000"/>
          </a:bodyPr>
          <a:lstStyle/>
          <a:p>
            <a:endParaRPr lang="fr-FR" dirty="0"/>
          </a:p>
        </p:txBody>
      </p:sp>
      <p:sp>
        <p:nvSpPr>
          <p:cNvPr id="4" name="Espace réservé du numéro de diapositive 3">
            <a:extLst>
              <a:ext uri="{FF2B5EF4-FFF2-40B4-BE49-F238E27FC236}">
                <a16:creationId xmlns:a16="http://schemas.microsoft.com/office/drawing/2014/main" id="{6133CF88-81C8-574F-8719-5CD1F1713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pic>
        <p:nvPicPr>
          <p:cNvPr id="5" name="Image 4">
            <a:extLst>
              <a:ext uri="{FF2B5EF4-FFF2-40B4-BE49-F238E27FC236}">
                <a16:creationId xmlns:a16="http://schemas.microsoft.com/office/drawing/2014/main" id="{4735BA42-D8BF-BC48-B942-A5108207075C}"/>
              </a:ext>
            </a:extLst>
          </p:cNvPr>
          <p:cNvPicPr>
            <a:picLocks noChangeAspect="1"/>
          </p:cNvPicPr>
          <p:nvPr/>
        </p:nvPicPr>
        <p:blipFill>
          <a:blip r:embed="rId2"/>
          <a:stretch>
            <a:fillRect/>
          </a:stretch>
        </p:blipFill>
        <p:spPr>
          <a:xfrm>
            <a:off x="7603595" y="1913131"/>
            <a:ext cx="3048000" cy="1854200"/>
          </a:xfrm>
          <a:prstGeom prst="rect">
            <a:avLst/>
          </a:prstGeom>
        </p:spPr>
      </p:pic>
      <p:pic>
        <p:nvPicPr>
          <p:cNvPr id="6" name="Image 5">
            <a:extLst>
              <a:ext uri="{FF2B5EF4-FFF2-40B4-BE49-F238E27FC236}">
                <a16:creationId xmlns:a16="http://schemas.microsoft.com/office/drawing/2014/main" id="{6D2BBFA7-2873-464D-AEBA-BF1967C8FA1F}"/>
              </a:ext>
            </a:extLst>
          </p:cNvPr>
          <p:cNvPicPr>
            <a:picLocks noChangeAspect="1"/>
          </p:cNvPicPr>
          <p:nvPr/>
        </p:nvPicPr>
        <p:blipFill>
          <a:blip r:embed="rId3"/>
          <a:stretch>
            <a:fillRect/>
          </a:stretch>
        </p:blipFill>
        <p:spPr>
          <a:xfrm>
            <a:off x="2424330" y="2657270"/>
            <a:ext cx="2906988" cy="873685"/>
          </a:xfrm>
          <a:prstGeom prst="rect">
            <a:avLst/>
          </a:prstGeom>
        </p:spPr>
      </p:pic>
      <p:pic>
        <p:nvPicPr>
          <p:cNvPr id="7" name="Image 6">
            <a:extLst>
              <a:ext uri="{FF2B5EF4-FFF2-40B4-BE49-F238E27FC236}">
                <a16:creationId xmlns:a16="http://schemas.microsoft.com/office/drawing/2014/main" id="{0B600EC8-8A6F-0544-9456-D5958CEC772C}"/>
              </a:ext>
            </a:extLst>
          </p:cNvPr>
          <p:cNvPicPr>
            <a:picLocks noChangeAspect="1"/>
          </p:cNvPicPr>
          <p:nvPr/>
        </p:nvPicPr>
        <p:blipFill>
          <a:blip r:embed="rId4"/>
          <a:stretch>
            <a:fillRect/>
          </a:stretch>
        </p:blipFill>
        <p:spPr>
          <a:xfrm>
            <a:off x="5825067" y="4652177"/>
            <a:ext cx="3048001" cy="1123200"/>
          </a:xfrm>
          <a:prstGeom prst="rect">
            <a:avLst/>
          </a:prstGeom>
        </p:spPr>
      </p:pic>
      <p:sp>
        <p:nvSpPr>
          <p:cNvPr id="8" name="ZoneTexte 7">
            <a:extLst>
              <a:ext uri="{FF2B5EF4-FFF2-40B4-BE49-F238E27FC236}">
                <a16:creationId xmlns:a16="http://schemas.microsoft.com/office/drawing/2014/main" id="{01507AB0-AAC5-F149-84B6-FE97FC8615EA}"/>
              </a:ext>
            </a:extLst>
          </p:cNvPr>
          <p:cNvSpPr txBox="1"/>
          <p:nvPr/>
        </p:nvSpPr>
        <p:spPr>
          <a:xfrm>
            <a:off x="1676400" y="2157731"/>
            <a:ext cx="1172116" cy="369332"/>
          </a:xfrm>
          <a:prstGeom prst="rect">
            <a:avLst/>
          </a:prstGeom>
          <a:noFill/>
        </p:spPr>
        <p:txBody>
          <a:bodyPr wrap="none" rtlCol="0">
            <a:spAutoFit/>
          </a:bodyPr>
          <a:lstStyle/>
          <a:p>
            <a:r>
              <a:rPr lang="fr-FR" sz="1800" dirty="0">
                <a:solidFill>
                  <a:schemeClr val="bg1"/>
                </a:solidFill>
              </a:rPr>
              <a:t>LOGO 1 :</a:t>
            </a:r>
          </a:p>
        </p:txBody>
      </p:sp>
      <p:sp>
        <p:nvSpPr>
          <p:cNvPr id="9" name="ZoneTexte 8">
            <a:extLst>
              <a:ext uri="{FF2B5EF4-FFF2-40B4-BE49-F238E27FC236}">
                <a16:creationId xmlns:a16="http://schemas.microsoft.com/office/drawing/2014/main" id="{04EF4C85-F164-EB4F-A801-DF77FBEEFCC3}"/>
              </a:ext>
            </a:extLst>
          </p:cNvPr>
          <p:cNvSpPr txBox="1"/>
          <p:nvPr/>
        </p:nvSpPr>
        <p:spPr>
          <a:xfrm>
            <a:off x="7857067" y="4080933"/>
            <a:ext cx="1172116" cy="369332"/>
          </a:xfrm>
          <a:prstGeom prst="rect">
            <a:avLst/>
          </a:prstGeom>
          <a:noFill/>
        </p:spPr>
        <p:txBody>
          <a:bodyPr wrap="none" rtlCol="0">
            <a:spAutoFit/>
          </a:bodyPr>
          <a:lstStyle/>
          <a:p>
            <a:r>
              <a:rPr lang="fr-FR" sz="1800" dirty="0">
                <a:solidFill>
                  <a:schemeClr val="bg1"/>
                </a:solidFill>
              </a:rPr>
              <a:t>LOGO 2 ;</a:t>
            </a:r>
          </a:p>
        </p:txBody>
      </p:sp>
      <p:sp>
        <p:nvSpPr>
          <p:cNvPr id="10" name="ZoneTexte 9">
            <a:extLst>
              <a:ext uri="{FF2B5EF4-FFF2-40B4-BE49-F238E27FC236}">
                <a16:creationId xmlns:a16="http://schemas.microsoft.com/office/drawing/2014/main" id="{7A5C0967-32C3-F048-97B8-0F374543600E}"/>
              </a:ext>
            </a:extLst>
          </p:cNvPr>
          <p:cNvSpPr txBox="1"/>
          <p:nvPr/>
        </p:nvSpPr>
        <p:spPr>
          <a:xfrm>
            <a:off x="4652951" y="5270415"/>
            <a:ext cx="1172116" cy="369332"/>
          </a:xfrm>
          <a:prstGeom prst="rect">
            <a:avLst/>
          </a:prstGeom>
          <a:noFill/>
        </p:spPr>
        <p:txBody>
          <a:bodyPr wrap="none" rtlCol="0">
            <a:spAutoFit/>
          </a:bodyPr>
          <a:lstStyle/>
          <a:p>
            <a:r>
              <a:rPr lang="fr-FR" sz="1800" dirty="0">
                <a:solidFill>
                  <a:schemeClr val="bg1"/>
                </a:solidFill>
              </a:rPr>
              <a:t>LOGO 3 :</a:t>
            </a:r>
          </a:p>
        </p:txBody>
      </p:sp>
    </p:spTree>
    <p:extLst>
      <p:ext uri="{BB962C8B-B14F-4D97-AF65-F5344CB8AC3E}">
        <p14:creationId xmlns:p14="http://schemas.microsoft.com/office/powerpoint/2010/main" val="265499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685800" y="222393"/>
            <a:ext cx="10772775" cy="1658198"/>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5400"/>
              <a:buFont typeface="Calibri"/>
              <a:buNone/>
            </a:pPr>
            <a:r>
              <a:rPr lang="fr-FR"/>
              <a:t>Charte graphique </a:t>
            </a:r>
            <a:endParaRPr/>
          </a:p>
        </p:txBody>
      </p:sp>
      <p:sp>
        <p:nvSpPr>
          <p:cNvPr id="198" name="Google Shape;198;p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199" name="Google Shape;199;p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200" name="Google Shape;200;p4"/>
          <p:cNvSpPr txBox="1">
            <a:spLocks noGrp="1"/>
          </p:cNvSpPr>
          <p:nvPr>
            <p:ph type="sldNum" idx="12"/>
          </p:nvPr>
        </p:nvSpPr>
        <p:spPr>
          <a:xfrm>
            <a:off x="9356355" y="5778502"/>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a:t>4</a:t>
            </a:fld>
            <a:endParaRPr/>
          </a:p>
        </p:txBody>
      </p:sp>
      <p:pic>
        <p:nvPicPr>
          <p:cNvPr id="201" name="Google Shape;201;p4"/>
          <p:cNvPicPr preferRelativeResize="0"/>
          <p:nvPr/>
        </p:nvPicPr>
        <p:blipFill rotWithShape="1">
          <a:blip r:embed="rId3">
            <a:alphaModFix/>
          </a:blip>
          <a:srcRect/>
          <a:stretch/>
        </p:blipFill>
        <p:spPr>
          <a:xfrm>
            <a:off x="6703558" y="-1326017"/>
            <a:ext cx="4755017" cy="4755017"/>
          </a:xfrm>
          <a:prstGeom prst="rect">
            <a:avLst/>
          </a:prstGeom>
          <a:noFill/>
          <a:ln>
            <a:noFill/>
          </a:ln>
        </p:spPr>
      </p:pic>
      <p:graphicFrame>
        <p:nvGraphicFramePr>
          <p:cNvPr id="202" name="Google Shape;202;p4"/>
          <p:cNvGraphicFramePr/>
          <p:nvPr>
            <p:extLst>
              <p:ext uri="{D42A27DB-BD31-4B8C-83A1-F6EECF244321}">
                <p14:modId xmlns:p14="http://schemas.microsoft.com/office/powerpoint/2010/main" val="801182904"/>
              </p:ext>
            </p:extLst>
          </p:nvPr>
        </p:nvGraphicFramePr>
        <p:xfrm>
          <a:off x="676274" y="2011363"/>
          <a:ext cx="10772775" cy="3947150"/>
        </p:xfrm>
        <a:graphic>
          <a:graphicData uri="http://schemas.openxmlformats.org/drawingml/2006/table">
            <a:tbl>
              <a:tblPr firstRow="1" bandRow="1">
                <a:noFill/>
                <a:tableStyleId>{0B71C315-656B-4CC4-8213-E64F2205E387}</a:tableStyleId>
              </a:tblPr>
              <a:tblGrid>
                <a:gridCol w="3590925">
                  <a:extLst>
                    <a:ext uri="{9D8B030D-6E8A-4147-A177-3AD203B41FA5}">
                      <a16:colId xmlns:a16="http://schemas.microsoft.com/office/drawing/2014/main" val="20000"/>
                    </a:ext>
                  </a:extLst>
                </a:gridCol>
                <a:gridCol w="3590925">
                  <a:extLst>
                    <a:ext uri="{9D8B030D-6E8A-4147-A177-3AD203B41FA5}">
                      <a16:colId xmlns:a16="http://schemas.microsoft.com/office/drawing/2014/main" val="20001"/>
                    </a:ext>
                  </a:extLst>
                </a:gridCol>
                <a:gridCol w="3590925">
                  <a:extLst>
                    <a:ext uri="{9D8B030D-6E8A-4147-A177-3AD203B41FA5}">
                      <a16:colId xmlns:a16="http://schemas.microsoft.com/office/drawing/2014/main" val="20002"/>
                    </a:ext>
                  </a:extLst>
                </a:gridCol>
              </a:tblGrid>
              <a:tr h="723875">
                <a:tc>
                  <a:txBody>
                    <a:bodyPr/>
                    <a:lstStyle/>
                    <a:p>
                      <a:pPr marL="0" marR="0" lvl="0" indent="0" algn="ctr" rtl="0">
                        <a:spcBef>
                          <a:spcPts val="0"/>
                        </a:spcBef>
                        <a:spcAft>
                          <a:spcPts val="0"/>
                        </a:spcAft>
                        <a:buNone/>
                      </a:pPr>
                      <a:r>
                        <a:rPr lang="fr-FR" sz="1300" u="none" strike="noStrike" cap="none"/>
                        <a:t>Couleur Primaire</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gridSpan="2">
                  <a:txBody>
                    <a:bodyPr/>
                    <a:lstStyle/>
                    <a:p>
                      <a:pPr marL="0" marR="0" lvl="0" indent="0" algn="ctr" rtl="0">
                        <a:spcBef>
                          <a:spcPts val="0"/>
                        </a:spcBef>
                        <a:spcAft>
                          <a:spcPts val="0"/>
                        </a:spcAft>
                        <a:buNone/>
                      </a:pPr>
                      <a:r>
                        <a:rPr lang="fr-FR" sz="1300" u="none" strike="noStrike" cap="none"/>
                        <a:t>Couleurs Secondaires</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fr-FR"/>
                    </a:p>
                  </a:txBody>
                  <a:tcPr/>
                </a:tc>
                <a:extLst>
                  <a:ext uri="{0D108BD9-81ED-4DB2-BD59-A6C34878D82A}">
                    <a16:rowId xmlns:a16="http://schemas.microsoft.com/office/drawing/2014/main" val="10000"/>
                  </a:ext>
                </a:extLst>
              </a:tr>
              <a:tr h="3223275">
                <a:tc>
                  <a:txBody>
                    <a:bodyPr/>
                    <a:lstStyle/>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r>
                        <a:rPr lang="fr-FR" sz="1400" b="0" u="none" strike="noStrike" cap="none" dirty="0">
                          <a:solidFill>
                            <a:schemeClr val="lt1"/>
                          </a:solidFill>
                        </a:rPr>
                        <a:t> </a:t>
                      </a:r>
                      <a:endParaRPr dirty="0"/>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300" b="0" u="none" strike="noStrike" cap="none" dirty="0">
                          <a:solidFill>
                            <a:schemeClr val="tx1"/>
                          </a:solidFill>
                        </a:rPr>
                        <a:t>#0055FF</a:t>
                      </a:r>
                      <a:endParaRPr sz="13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r>
                        <a:rPr lang="fr-FR" sz="1400" b="0" u="none" strike="noStrike" cap="none" dirty="0">
                          <a:solidFill>
                            <a:schemeClr val="tx1"/>
                          </a:solidFill>
                        </a:rPr>
                        <a:t>#</a:t>
                      </a:r>
                      <a:r>
                        <a:rPr lang="fr-FR" sz="1400" b="0" u="none" strike="noStrike" cap="none" dirty="0" err="1">
                          <a:solidFill>
                            <a:schemeClr val="tx1"/>
                          </a:solidFill>
                        </a:rPr>
                        <a:t>fff</a:t>
                      </a:r>
                      <a:endParaRPr lang="fr-FR" sz="14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400" b="0" u="none" strike="noStrike" cap="none" dirty="0">
                          <a:solidFill>
                            <a:schemeClr val="tx1"/>
                          </a:solidFill>
                        </a:rPr>
                        <a:t>#111</a:t>
                      </a:r>
                      <a:endParaRPr dirty="0">
                        <a:solidFill>
                          <a:schemeClr val="tx1"/>
                        </a:solidFill>
                      </a:endParaRPr>
                    </a:p>
                    <a:p>
                      <a:pPr marL="0" marR="0" lvl="0" indent="0" algn="ctr" rtl="0">
                        <a:spcBef>
                          <a:spcPts val="0"/>
                        </a:spcBef>
                        <a:spcAft>
                          <a:spcPts val="0"/>
                        </a:spcAft>
                        <a:buNone/>
                      </a:pPr>
                      <a:endParaRPr sz="1300" b="0" u="none" strike="noStrike" cap="none" dirty="0">
                        <a:solidFill>
                          <a:schemeClr val="tx1"/>
                        </a:solidFill>
                      </a:endParaRPr>
                    </a:p>
                    <a:p>
                      <a:pPr marL="0" marR="0" lvl="0" indent="0" algn="ctr" rtl="0">
                        <a:spcBef>
                          <a:spcPts val="0"/>
                        </a:spcBef>
                        <a:spcAft>
                          <a:spcPts val="0"/>
                        </a:spcAft>
                        <a:buNone/>
                      </a:pPr>
                      <a:endParaRPr sz="1300" u="none" strike="noStrike" cap="none" dirty="0">
                        <a:solidFill>
                          <a:schemeClr val="lt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3" name="Google Shape;203;p4"/>
          <p:cNvPicPr preferRelativeResize="0"/>
          <p:nvPr/>
        </p:nvPicPr>
        <p:blipFill rotWithShape="1">
          <a:blip r:embed="rId4">
            <a:alphaModFix/>
          </a:blip>
          <a:srcRect/>
          <a:stretch/>
        </p:blipFill>
        <p:spPr>
          <a:xfrm>
            <a:off x="1777117" y="3184346"/>
            <a:ext cx="2134925" cy="1601194"/>
          </a:xfrm>
          <a:prstGeom prst="rect">
            <a:avLst/>
          </a:prstGeom>
          <a:noFill/>
          <a:ln>
            <a:noFill/>
          </a:ln>
        </p:spPr>
      </p:pic>
      <p:pic>
        <p:nvPicPr>
          <p:cNvPr id="204" name="Google Shape;204;p4"/>
          <p:cNvPicPr preferRelativeResize="0"/>
          <p:nvPr/>
        </p:nvPicPr>
        <p:blipFill rotWithShape="1">
          <a:blip r:embed="rId5">
            <a:alphaModFix/>
          </a:blip>
          <a:srcRect/>
          <a:stretch/>
        </p:blipFill>
        <p:spPr>
          <a:xfrm>
            <a:off x="5338637" y="3185340"/>
            <a:ext cx="2134925" cy="1601194"/>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8961947" y="3184346"/>
            <a:ext cx="2133600" cy="1600200"/>
          </a:xfrm>
          <a:prstGeom prst="rect">
            <a:avLst/>
          </a:prstGeom>
          <a:noFill/>
          <a:ln>
            <a:noFill/>
          </a:ln>
        </p:spPr>
      </p:pic>
      <p:pic>
        <p:nvPicPr>
          <p:cNvPr id="3" name="Image 2">
            <a:extLst>
              <a:ext uri="{FF2B5EF4-FFF2-40B4-BE49-F238E27FC236}">
                <a16:creationId xmlns:a16="http://schemas.microsoft.com/office/drawing/2014/main" id="{8660DCDD-A35B-EC4B-BA7D-72462B56A8AE}"/>
              </a:ext>
            </a:extLst>
          </p:cNvPr>
          <p:cNvPicPr>
            <a:picLocks noChangeAspect="1"/>
          </p:cNvPicPr>
          <p:nvPr/>
        </p:nvPicPr>
        <p:blipFill>
          <a:blip r:embed="rId7"/>
          <a:stretch>
            <a:fillRect/>
          </a:stretch>
        </p:blipFill>
        <p:spPr>
          <a:xfrm>
            <a:off x="1551582" y="3184346"/>
            <a:ext cx="1924424" cy="1600200"/>
          </a:xfrm>
          <a:prstGeom prst="rect">
            <a:avLst/>
          </a:prstGeom>
        </p:spPr>
      </p:pic>
      <p:pic>
        <p:nvPicPr>
          <p:cNvPr id="5" name="Image 4">
            <a:extLst>
              <a:ext uri="{FF2B5EF4-FFF2-40B4-BE49-F238E27FC236}">
                <a16:creationId xmlns:a16="http://schemas.microsoft.com/office/drawing/2014/main" id="{E26C0A25-7737-0449-8252-2A0E930B691F}"/>
              </a:ext>
            </a:extLst>
          </p:cNvPr>
          <p:cNvPicPr>
            <a:picLocks noChangeAspect="1"/>
          </p:cNvPicPr>
          <p:nvPr/>
        </p:nvPicPr>
        <p:blipFill>
          <a:blip r:embed="rId8"/>
          <a:stretch>
            <a:fillRect/>
          </a:stretch>
        </p:blipFill>
        <p:spPr>
          <a:xfrm>
            <a:off x="5067381" y="3184346"/>
            <a:ext cx="2072213" cy="1600199"/>
          </a:xfrm>
          <a:prstGeom prst="rect">
            <a:avLst/>
          </a:prstGeom>
        </p:spPr>
      </p:pic>
      <p:pic>
        <p:nvPicPr>
          <p:cNvPr id="7" name="Image 6">
            <a:extLst>
              <a:ext uri="{FF2B5EF4-FFF2-40B4-BE49-F238E27FC236}">
                <a16:creationId xmlns:a16="http://schemas.microsoft.com/office/drawing/2014/main" id="{1D910C98-A0BE-F54C-9562-16FC95DAFD03}"/>
              </a:ext>
            </a:extLst>
          </p:cNvPr>
          <p:cNvPicPr>
            <a:picLocks noChangeAspect="1"/>
          </p:cNvPicPr>
          <p:nvPr/>
        </p:nvPicPr>
        <p:blipFill>
          <a:blip r:embed="rId9"/>
          <a:stretch>
            <a:fillRect/>
          </a:stretch>
        </p:blipFill>
        <p:spPr>
          <a:xfrm>
            <a:off x="8627979" y="3184346"/>
            <a:ext cx="2133600" cy="1601194"/>
          </a:xfrm>
          <a:prstGeom prst="rect">
            <a:avLst/>
          </a:prstGeom>
        </p:spPr>
      </p:pic>
      <p:pic>
        <p:nvPicPr>
          <p:cNvPr id="11" name="Image 10">
            <a:extLst>
              <a:ext uri="{FF2B5EF4-FFF2-40B4-BE49-F238E27FC236}">
                <a16:creationId xmlns:a16="http://schemas.microsoft.com/office/drawing/2014/main" id="{53D6F800-4AFB-A74A-B91D-2E7506576455}"/>
              </a:ext>
            </a:extLst>
          </p:cNvPr>
          <p:cNvPicPr>
            <a:picLocks noChangeAspect="1"/>
          </p:cNvPicPr>
          <p:nvPr/>
        </p:nvPicPr>
        <p:blipFill>
          <a:blip r:embed="rId10"/>
          <a:stretch>
            <a:fillRect/>
          </a:stretch>
        </p:blipFill>
        <p:spPr>
          <a:xfrm>
            <a:off x="6640256" y="122922"/>
            <a:ext cx="4643381" cy="1788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85801" y="801171"/>
            <a:ext cx="5816600" cy="2879152"/>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Site Web</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dirty="0"/>
          </a:p>
        </p:txBody>
      </p:sp>
      <p:pic>
        <p:nvPicPr>
          <p:cNvPr id="3" name="Image 2" descr="Une image contenant texte&#10;&#10;Description générée automatiquement">
            <a:extLst>
              <a:ext uri="{FF2B5EF4-FFF2-40B4-BE49-F238E27FC236}">
                <a16:creationId xmlns:a16="http://schemas.microsoft.com/office/drawing/2014/main" id="{B0C7723E-F4F9-4D4F-875D-AA422B6C7173}"/>
              </a:ext>
            </a:extLst>
          </p:cNvPr>
          <p:cNvPicPr>
            <a:picLocks noChangeAspect="1"/>
          </p:cNvPicPr>
          <p:nvPr/>
        </p:nvPicPr>
        <p:blipFill>
          <a:blip r:embed="rId3"/>
          <a:stretch>
            <a:fillRect/>
          </a:stretch>
        </p:blipFill>
        <p:spPr>
          <a:xfrm>
            <a:off x="4800600" y="1471740"/>
            <a:ext cx="6299855" cy="50829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A533B-DF69-0641-A562-8143F972296D}"/>
              </a:ext>
            </a:extLst>
          </p:cNvPr>
          <p:cNvSpPr>
            <a:spLocks noGrp="1"/>
          </p:cNvSpPr>
          <p:nvPr>
            <p:ph type="title"/>
          </p:nvPr>
        </p:nvSpPr>
        <p:spPr>
          <a:xfrm flipV="1">
            <a:off x="4133088" y="3718560"/>
            <a:ext cx="5254751" cy="1733062"/>
          </a:xfrm>
          <a:solidFill>
            <a:schemeClr val="bg1"/>
          </a:solidFill>
        </p:spPr>
        <p:txBody>
          <a:bodyPr>
            <a:normAutofit/>
          </a:bodyPr>
          <a:lstStyle/>
          <a:p>
            <a:endParaRPr lang="fr-FR" sz="1000" dirty="0"/>
          </a:p>
        </p:txBody>
      </p:sp>
      <p:sp>
        <p:nvSpPr>
          <p:cNvPr id="3" name="Espace réservé du texte 2">
            <a:extLst>
              <a:ext uri="{FF2B5EF4-FFF2-40B4-BE49-F238E27FC236}">
                <a16:creationId xmlns:a16="http://schemas.microsoft.com/office/drawing/2014/main" id="{9C932960-6ED6-4F46-B49C-5D161BBD5A9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DC1CB75-F61C-044D-A3C7-EE0EBCEAB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pic>
        <p:nvPicPr>
          <p:cNvPr id="6" name="Image 5" descr="Une image contenant texte, capture d’écran, Police&#10;&#10;Description générée automatiquement">
            <a:extLst>
              <a:ext uri="{FF2B5EF4-FFF2-40B4-BE49-F238E27FC236}">
                <a16:creationId xmlns:a16="http://schemas.microsoft.com/office/drawing/2014/main" id="{28F3A18A-403E-0F4F-81FF-92F37160D1DA}"/>
              </a:ext>
            </a:extLst>
          </p:cNvPr>
          <p:cNvPicPr>
            <a:picLocks noChangeAspect="1"/>
          </p:cNvPicPr>
          <p:nvPr/>
        </p:nvPicPr>
        <p:blipFill>
          <a:blip r:embed="rId2"/>
          <a:stretch>
            <a:fillRect/>
          </a:stretch>
        </p:blipFill>
        <p:spPr>
          <a:xfrm>
            <a:off x="1278001" y="2244645"/>
            <a:ext cx="9831070" cy="3533220"/>
          </a:xfrm>
          <a:prstGeom prst="rect">
            <a:avLst/>
          </a:prstGeom>
        </p:spPr>
        <p:style>
          <a:lnRef idx="2">
            <a:schemeClr val="accent3"/>
          </a:lnRef>
          <a:fillRef idx="1">
            <a:schemeClr val="lt1"/>
          </a:fillRef>
          <a:effectRef idx="0">
            <a:schemeClr val="accent3"/>
          </a:effectRef>
          <a:fontRef idx="minor">
            <a:schemeClr val="dk1"/>
          </a:fontRef>
        </p:style>
      </p:pic>
      <p:sp>
        <p:nvSpPr>
          <p:cNvPr id="8" name="ZoneTexte 7">
            <a:extLst>
              <a:ext uri="{FF2B5EF4-FFF2-40B4-BE49-F238E27FC236}">
                <a16:creationId xmlns:a16="http://schemas.microsoft.com/office/drawing/2014/main" id="{E2F03F87-CFF1-B24E-AB26-D0E6D1066EC0}"/>
              </a:ext>
            </a:extLst>
          </p:cNvPr>
          <p:cNvSpPr txBox="1"/>
          <p:nvPr/>
        </p:nvSpPr>
        <p:spPr>
          <a:xfrm>
            <a:off x="2411856" y="3851184"/>
            <a:ext cx="10304400" cy="307777"/>
          </a:xfrm>
          <a:prstGeom prst="rect">
            <a:avLst/>
          </a:prstGeom>
          <a:noFill/>
        </p:spPr>
        <p:txBody>
          <a:bodyPr wrap="square">
            <a:spAutoFit/>
          </a:bodyPr>
          <a:lstStyle/>
          <a:p>
            <a:endParaRPr lang="fr-FR" b="0" dirty="0">
              <a:solidFill>
                <a:srgbClr val="D4D4D4"/>
              </a:solidFill>
              <a:effectLst/>
              <a:latin typeface="Menlo" panose="020B0609030804020204" pitchFamily="49" charset="0"/>
            </a:endParaRPr>
          </a:p>
        </p:txBody>
      </p:sp>
      <p:pic>
        <p:nvPicPr>
          <p:cNvPr id="10" name="Image 9" descr="Une image contenant Police, Graphique, capture d’écran, texte&#10;&#10;Description générée automatiquement">
            <a:extLst>
              <a:ext uri="{FF2B5EF4-FFF2-40B4-BE49-F238E27FC236}">
                <a16:creationId xmlns:a16="http://schemas.microsoft.com/office/drawing/2014/main" id="{64B62A36-1AB5-7A45-946A-E464E9B37993}"/>
              </a:ext>
            </a:extLst>
          </p:cNvPr>
          <p:cNvPicPr>
            <a:picLocks noChangeAspect="1"/>
          </p:cNvPicPr>
          <p:nvPr/>
        </p:nvPicPr>
        <p:blipFill>
          <a:blip r:embed="rId3"/>
          <a:stretch>
            <a:fillRect/>
          </a:stretch>
        </p:blipFill>
        <p:spPr>
          <a:xfrm>
            <a:off x="2165350" y="489206"/>
            <a:ext cx="7861300" cy="1473200"/>
          </a:xfrm>
          <a:prstGeom prst="rect">
            <a:avLst/>
          </a:prstGeom>
        </p:spPr>
      </p:pic>
      <p:sp>
        <p:nvSpPr>
          <p:cNvPr id="11" name="Rectangle 10">
            <a:extLst>
              <a:ext uri="{FF2B5EF4-FFF2-40B4-BE49-F238E27FC236}">
                <a16:creationId xmlns:a16="http://schemas.microsoft.com/office/drawing/2014/main" id="{95781955-0675-AE45-BFFA-182DD0E1261D}"/>
              </a:ext>
            </a:extLst>
          </p:cNvPr>
          <p:cNvSpPr/>
          <p:nvPr/>
        </p:nvSpPr>
        <p:spPr>
          <a:xfrm>
            <a:off x="4344288" y="3713953"/>
            <a:ext cx="4141343" cy="57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2" name="ZoneTexte 11">
            <a:extLst>
              <a:ext uri="{FF2B5EF4-FFF2-40B4-BE49-F238E27FC236}">
                <a16:creationId xmlns:a16="http://schemas.microsoft.com/office/drawing/2014/main" id="{2D04E7B8-879F-1541-9A07-AB3FD42B56B2}"/>
              </a:ext>
            </a:extLst>
          </p:cNvPr>
          <p:cNvSpPr txBox="1"/>
          <p:nvPr/>
        </p:nvSpPr>
        <p:spPr>
          <a:xfrm>
            <a:off x="4779264" y="4340858"/>
            <a:ext cx="3512988" cy="307777"/>
          </a:xfrm>
          <a:prstGeom prst="rect">
            <a:avLst/>
          </a:prstGeom>
          <a:noFill/>
        </p:spPr>
        <p:txBody>
          <a:bodyPr wrap="square" rtlCol="0">
            <a:spAutoFit/>
          </a:bodyPr>
          <a:lstStyle/>
          <a:p>
            <a:r>
              <a:rPr lang="fr-FR" b="0" dirty="0">
                <a:solidFill>
                  <a:srgbClr val="CE9178"/>
                </a:solidFill>
                <a:effectLst/>
                <a:latin typeface="Menlo" panose="020B0609030804020204" pitchFamily="49" charset="0"/>
              </a:rPr>
              <a:t>'Ubuntu'</a:t>
            </a:r>
            <a:r>
              <a:rPr lang="fr-FR" b="0" dirty="0">
                <a:solidFill>
                  <a:srgbClr val="D4D4D4"/>
                </a:solidFill>
                <a:effectLst/>
                <a:latin typeface="Menlo" panose="020B0609030804020204" pitchFamily="49" charset="0"/>
              </a:rPr>
              <a:t>, </a:t>
            </a:r>
            <a:r>
              <a:rPr lang="fr-FR" b="0" dirty="0">
                <a:solidFill>
                  <a:srgbClr val="CE9178"/>
                </a:solidFill>
                <a:effectLst/>
                <a:latin typeface="Menlo" panose="020B0609030804020204" pitchFamily="49" charset="0"/>
              </a:rPr>
              <a:t>sans-</a:t>
            </a:r>
            <a:r>
              <a:rPr lang="fr-FR" b="0" dirty="0" err="1">
                <a:solidFill>
                  <a:srgbClr val="CE9178"/>
                </a:solidFill>
                <a:effectLst/>
                <a:latin typeface="Menlo" panose="020B0609030804020204" pitchFamily="49" charset="0"/>
              </a:rPr>
              <a:t>serif</a:t>
            </a:r>
            <a:r>
              <a:rPr lang="fr-FR"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6703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637866" y="216953"/>
            <a:ext cx="5554133" cy="85548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Mentions légales </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pic>
        <p:nvPicPr>
          <p:cNvPr id="4" name="Image 3" descr="Une image contenant texte&#10;&#10;Description générée automatiquement">
            <a:extLst>
              <a:ext uri="{FF2B5EF4-FFF2-40B4-BE49-F238E27FC236}">
                <a16:creationId xmlns:a16="http://schemas.microsoft.com/office/drawing/2014/main" id="{E3D0B574-F14D-8540-8F86-F17CE14D48B6}"/>
              </a:ext>
            </a:extLst>
          </p:cNvPr>
          <p:cNvPicPr>
            <a:picLocks noChangeAspect="1"/>
          </p:cNvPicPr>
          <p:nvPr/>
        </p:nvPicPr>
        <p:blipFill>
          <a:blip r:embed="rId3"/>
          <a:stretch>
            <a:fillRect/>
          </a:stretch>
        </p:blipFill>
        <p:spPr>
          <a:xfrm>
            <a:off x="6341535" y="2498654"/>
            <a:ext cx="6671733" cy="42164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CC4D75F4-7B69-9347-B461-1E8BBD29FB1D}"/>
              </a:ext>
            </a:extLst>
          </p:cNvPr>
          <p:cNvPicPr>
            <a:picLocks noChangeAspect="1"/>
          </p:cNvPicPr>
          <p:nvPr/>
        </p:nvPicPr>
        <p:blipFill>
          <a:blip r:embed="rId4"/>
          <a:stretch>
            <a:fillRect/>
          </a:stretch>
        </p:blipFill>
        <p:spPr>
          <a:xfrm>
            <a:off x="-237066" y="1244561"/>
            <a:ext cx="6874932" cy="4216400"/>
          </a:xfrm>
          <a:prstGeom prst="rect">
            <a:avLst/>
          </a:prstGeom>
        </p:spPr>
      </p:pic>
      <p:sp>
        <p:nvSpPr>
          <p:cNvPr id="9" name="ZoneTexte 8">
            <a:extLst>
              <a:ext uri="{FF2B5EF4-FFF2-40B4-BE49-F238E27FC236}">
                <a16:creationId xmlns:a16="http://schemas.microsoft.com/office/drawing/2014/main" id="{D8E521C8-CB7C-2A45-B8F7-A227DE620049}"/>
              </a:ext>
            </a:extLst>
          </p:cNvPr>
          <p:cNvSpPr txBox="1"/>
          <p:nvPr/>
        </p:nvSpPr>
        <p:spPr>
          <a:xfrm>
            <a:off x="2336800" y="5828227"/>
            <a:ext cx="284052" cy="307777"/>
          </a:xfrm>
          <a:prstGeom prst="rect">
            <a:avLst/>
          </a:prstGeom>
          <a:noFill/>
        </p:spPr>
        <p:txBody>
          <a:bodyPr wrap="none" rtlCol="0">
            <a:spAutoFit/>
          </a:bodyPr>
          <a:lstStyle/>
          <a:p>
            <a:r>
              <a:rPr lang="fr-FR" dirty="0"/>
              <a:t>5</a:t>
            </a:r>
          </a:p>
        </p:txBody>
      </p:sp>
      <p:sp>
        <p:nvSpPr>
          <p:cNvPr id="10" name="ZoneTexte 9">
            <a:extLst>
              <a:ext uri="{FF2B5EF4-FFF2-40B4-BE49-F238E27FC236}">
                <a16:creationId xmlns:a16="http://schemas.microsoft.com/office/drawing/2014/main" id="{E3DA724A-C348-9541-A95E-EDE0B76227FB}"/>
              </a:ext>
            </a:extLst>
          </p:cNvPr>
          <p:cNvSpPr txBox="1"/>
          <p:nvPr/>
        </p:nvSpPr>
        <p:spPr>
          <a:xfrm>
            <a:off x="126997" y="-84759"/>
            <a:ext cx="1167991" cy="1677382"/>
          </a:xfrm>
          <a:prstGeom prst="rect">
            <a:avLst/>
          </a:prstGeom>
          <a:noFill/>
        </p:spPr>
        <p:txBody>
          <a:bodyPr wrap="square" rtlCol="0">
            <a:spAutoFit/>
          </a:bodyPr>
          <a:lstStyle/>
          <a:p>
            <a:r>
              <a:rPr lang="fr-FR" sz="10300" dirty="0">
                <a:solidFill>
                  <a:schemeClr val="accent1"/>
                </a:solidFill>
                <a:latin typeface="Calibri" panose="020F0502020204030204" pitchFamily="34" charset="0"/>
                <a:cs typeface="Calibri" panose="020F0502020204030204" pitchFamily="34" charset="0"/>
              </a:rPr>
              <a:t>5</a:t>
            </a:r>
          </a:p>
        </p:txBody>
      </p:sp>
    </p:spTree>
    <p:extLst>
      <p:ext uri="{BB962C8B-B14F-4D97-AF65-F5344CB8AC3E}">
        <p14:creationId xmlns:p14="http://schemas.microsoft.com/office/powerpoint/2010/main" val="429400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title"/>
          </p:nvPr>
        </p:nvSpPr>
        <p:spPr>
          <a:xfrm>
            <a:off x="0" y="3996884"/>
            <a:ext cx="12191999" cy="756091"/>
          </a:xfrm>
          <a:prstGeom prst="rect">
            <a:avLst/>
          </a:prstGeom>
          <a:noFill/>
          <a:ln>
            <a:noFill/>
          </a:ln>
        </p:spPr>
        <p:txBody>
          <a:bodyPr spcFirstLastPara="1" wrap="square" lIns="91425" tIns="45700" rIns="91425" bIns="45700" anchor="t"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Services</a:t>
            </a:r>
            <a:endParaRPr dirty="0"/>
          </a:p>
        </p:txBody>
      </p:sp>
      <p:sp>
        <p:nvSpPr>
          <p:cNvPr id="237" name="Google Shape;237;p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38" name="Google Shape;238;p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39" name="Google Shape;239;p7"/>
          <p:cNvSpPr txBox="1">
            <a:spLocks noGrp="1"/>
          </p:cNvSpPr>
          <p:nvPr>
            <p:ph type="sldNum" idx="12"/>
          </p:nvPr>
        </p:nvSpPr>
        <p:spPr>
          <a:xfrm>
            <a:off x="9416456" y="5893875"/>
            <a:ext cx="2926080" cy="132164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40" name="Google Shape;240;p7"/>
          <p:cNvSpPr txBox="1">
            <a:spLocks noGrp="1"/>
          </p:cNvSpPr>
          <p:nvPr>
            <p:ph type="body" idx="4294967295"/>
          </p:nvPr>
        </p:nvSpPr>
        <p:spPr>
          <a:xfrm>
            <a:off x="6083808" y="0"/>
            <a:ext cx="3054096" cy="3776472"/>
          </a:xfrm>
          <a:prstGeom prst="rect">
            <a:avLst/>
          </a:prstGeom>
          <a:noFill/>
          <a:ln>
            <a:noFill/>
          </a:ln>
        </p:spPr>
        <p:txBody>
          <a:bodyPr spcFirstLastPara="1" wrap="square" lIns="91425" tIns="45700" rIns="91425" bIns="45700" anchor="t" anchorCtr="0">
            <a:normAutofit fontScale="85000" lnSpcReduction="10000"/>
          </a:bodyPr>
          <a:lstStyle/>
          <a:p>
            <a:pPr marL="91438" marR="0" lvl="0" indent="-129540" algn="l" rtl="0">
              <a:lnSpc>
                <a:spcPct val="85000"/>
              </a:lnSpc>
              <a:spcBef>
                <a:spcPts val="0"/>
              </a:spcBef>
              <a:spcAft>
                <a:spcPts val="0"/>
              </a:spcAft>
              <a:buClr>
                <a:srgbClr val="FEFEFE"/>
              </a:buClr>
              <a:buSzPct val="100000"/>
              <a:buFont typeface="Arial"/>
              <a:buChar char=" "/>
            </a:pPr>
            <a:r>
              <a:rPr lang="fr-FR" sz="2400" b="0" i="0" u="none" strike="noStrike" cap="none">
                <a:solidFill>
                  <a:srgbClr val="FEFEFE"/>
                </a:solidFill>
                <a:latin typeface="Calibri"/>
                <a:ea typeface="Calibri"/>
                <a:cs typeface="Calibri"/>
                <a:sym typeface="Calibri"/>
              </a:rP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endParaRPr/>
          </a:p>
        </p:txBody>
      </p:sp>
      <p:pic>
        <p:nvPicPr>
          <p:cNvPr id="241" name="Google Shape;241;p7" descr="Une image contenant texte, personne, ordinateur, intérieur&#10;&#10;Description générée automatiquement"/>
          <p:cNvPicPr preferRelativeResize="0">
            <a:picLocks noGrp="1"/>
          </p:cNvPicPr>
          <p:nvPr>
            <p:ph type="pic" idx="2"/>
          </p:nvPr>
        </p:nvPicPr>
        <p:blipFill rotWithShape="1">
          <a:blip r:embed="rId3">
            <a:alphaModFix/>
          </a:blip>
          <a:srcRect l="23002" r="23001"/>
          <a:stretch/>
        </p:blipFill>
        <p:spPr>
          <a:xfrm>
            <a:off x="0" y="0"/>
            <a:ext cx="3054096" cy="3776472"/>
          </a:xfrm>
          <a:prstGeom prst="rect">
            <a:avLst/>
          </a:prstGeom>
          <a:solidFill>
            <a:schemeClr val="accent5"/>
          </a:solidFill>
          <a:ln>
            <a:noFill/>
          </a:ln>
        </p:spPr>
      </p:pic>
      <p:pic>
        <p:nvPicPr>
          <p:cNvPr id="242" name="Google Shape;242;p7" descr="Une image contenant personne, intérieur&#10;&#10;Description générée automatiquement"/>
          <p:cNvPicPr preferRelativeResize="0">
            <a:picLocks noGrp="1"/>
          </p:cNvPicPr>
          <p:nvPr>
            <p:ph type="pic" idx="3"/>
          </p:nvPr>
        </p:nvPicPr>
        <p:blipFill rotWithShape="1">
          <a:blip r:embed="rId4">
            <a:alphaModFix/>
          </a:blip>
          <a:srcRect t="8789" b="8790"/>
          <a:stretch/>
        </p:blipFill>
        <p:spPr>
          <a:xfrm>
            <a:off x="3054096" y="0"/>
            <a:ext cx="3054096" cy="3776472"/>
          </a:xfrm>
          <a:prstGeom prst="rect">
            <a:avLst/>
          </a:prstGeom>
          <a:solidFill>
            <a:schemeClr val="accent5"/>
          </a:solidFill>
          <a:ln>
            <a:noFill/>
          </a:ln>
        </p:spPr>
      </p:pic>
      <p:pic>
        <p:nvPicPr>
          <p:cNvPr id="243" name="Google Shape;243;p7" descr="Une image contenant texte, intérieur, plancher, boîtier&#10;&#10;Description générée automatiquement"/>
          <p:cNvPicPr preferRelativeResize="0">
            <a:picLocks noGrp="1"/>
          </p:cNvPicPr>
          <p:nvPr>
            <p:ph type="pic" idx="4"/>
          </p:nvPr>
        </p:nvPicPr>
        <p:blipFill rotWithShape="1">
          <a:blip r:embed="rId5">
            <a:alphaModFix/>
          </a:blip>
          <a:srcRect l="23220" r="23220"/>
          <a:stretch/>
        </p:blipFill>
        <p:spPr>
          <a:xfrm>
            <a:off x="6083808" y="0"/>
            <a:ext cx="3054096" cy="3776472"/>
          </a:xfrm>
          <a:prstGeom prst="rect">
            <a:avLst/>
          </a:prstGeom>
          <a:solidFill>
            <a:schemeClr val="accent5"/>
          </a:solidFill>
          <a:ln>
            <a:noFill/>
          </a:ln>
        </p:spPr>
      </p:pic>
      <p:pic>
        <p:nvPicPr>
          <p:cNvPr id="244" name="Google Shape;244;p7" descr="Une image contenant texte, équipement électronique, ordinateur, intérieur&#10;&#10;Description générée automatiquement"/>
          <p:cNvPicPr preferRelativeResize="0"/>
          <p:nvPr/>
        </p:nvPicPr>
        <p:blipFill rotWithShape="1">
          <a:blip r:embed="rId6">
            <a:alphaModFix/>
          </a:blip>
          <a:srcRect/>
          <a:stretch/>
        </p:blipFill>
        <p:spPr>
          <a:xfrm>
            <a:off x="8970686" y="814387"/>
            <a:ext cx="3371850" cy="2466975"/>
          </a:xfrm>
          <a:prstGeom prst="rect">
            <a:avLst/>
          </a:prstGeom>
          <a:noFill/>
          <a:ln>
            <a:noFill/>
          </a:ln>
        </p:spPr>
      </p:pic>
      <p:sp>
        <p:nvSpPr>
          <p:cNvPr id="245" name="Google Shape;245;p7"/>
          <p:cNvSpPr txBox="1"/>
          <p:nvPr/>
        </p:nvSpPr>
        <p:spPr>
          <a:xfrm>
            <a:off x="-21145" y="5005039"/>
            <a:ext cx="12258674" cy="1129062"/>
          </a:xfrm>
          <a:prstGeom prst="rect">
            <a:avLst/>
          </a:prstGeom>
          <a:noFill/>
          <a:ln>
            <a:noFill/>
          </a:ln>
        </p:spPr>
        <p:txBody>
          <a:bodyPr spcFirstLastPara="1" wrap="square" lIns="91425" tIns="45700" rIns="91425" bIns="45700" anchor="t" anchorCtr="0">
            <a:noAutofit/>
          </a:bodyPr>
          <a:lstStyle/>
          <a:p>
            <a:pPr marL="91438" marR="0" lvl="0" indent="-152400" algn="ctr" rtl="0">
              <a:lnSpc>
                <a:spcPct val="85000"/>
              </a:lnSpc>
              <a:spcBef>
                <a:spcPts val="0"/>
              </a:spcBef>
              <a:spcAft>
                <a:spcPts val="0"/>
              </a:spcAft>
              <a:buClr>
                <a:srgbClr val="FEFEFE"/>
              </a:buClr>
              <a:buSzPts val="2400"/>
              <a:buFont typeface="Arial"/>
              <a:buChar char=" "/>
            </a:pPr>
            <a:r>
              <a:rPr lang="fr-FR" sz="3200" b="1" i="0" dirty="0">
                <a:solidFill>
                  <a:schemeClr val="bg1"/>
                </a:solidFill>
                <a:effectLst/>
                <a:latin typeface="Roboto" panose="02000000000000000000" pitchFamily="2" charset="0"/>
              </a:rPr>
              <a:t>Notre agence web est spécialisée dans la création et la refonte de site internet</a:t>
            </a:r>
            <a:endParaRPr sz="24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
          <p:cNvSpPr txBox="1">
            <a:spLocks noGrp="1"/>
          </p:cNvSpPr>
          <p:nvPr>
            <p:ph type="ctrTitle"/>
          </p:nvPr>
        </p:nvSpPr>
        <p:spPr>
          <a:xfrm>
            <a:off x="1" y="548642"/>
            <a:ext cx="12192000" cy="1253041"/>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Concurrence</a:t>
            </a:r>
            <a:endParaRPr dirty="0"/>
          </a:p>
        </p:txBody>
      </p:sp>
      <p:sp>
        <p:nvSpPr>
          <p:cNvPr id="253" name="Google Shape;253;p8"/>
          <p:cNvSpPr txBox="1">
            <a:spLocks noGrp="1"/>
          </p:cNvSpPr>
          <p:nvPr>
            <p:ph type="body" idx="1"/>
          </p:nvPr>
        </p:nvSpPr>
        <p:spPr>
          <a:xfrm>
            <a:off x="6775515" y="3814954"/>
            <a:ext cx="3725798" cy="476896"/>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dirty="0"/>
              <a:t>WIX</a:t>
            </a:r>
          </a:p>
          <a:p>
            <a:pPr marL="91438" lvl="0" indent="-91438" algn="ctr" rtl="0">
              <a:lnSpc>
                <a:spcPct val="85000"/>
              </a:lnSpc>
              <a:spcBef>
                <a:spcPts val="0"/>
              </a:spcBef>
              <a:spcAft>
                <a:spcPts val="0"/>
              </a:spcAft>
              <a:buClr>
                <a:srgbClr val="FEFEFE"/>
              </a:buClr>
              <a:buSzPts val="2000"/>
              <a:buNone/>
            </a:pPr>
            <a:endParaRPr lang="fr-FR" dirty="0"/>
          </a:p>
          <a:p>
            <a:pPr marL="91438" lvl="0" indent="-91438" algn="ctr" rtl="0">
              <a:lnSpc>
                <a:spcPct val="85000"/>
              </a:lnSpc>
              <a:spcBef>
                <a:spcPts val="0"/>
              </a:spcBef>
              <a:spcAft>
                <a:spcPts val="0"/>
              </a:spcAft>
              <a:buClr>
                <a:srgbClr val="FEFEFE"/>
              </a:buClr>
              <a:buSzPts val="2000"/>
              <a:buNone/>
            </a:pPr>
            <a:r>
              <a:rPr lang="fr-FR" b="0" dirty="0"/>
              <a:t>Création de site web</a:t>
            </a:r>
          </a:p>
          <a:p>
            <a:pPr marL="91438" lvl="0" indent="-91438" algn="ctr" rtl="0">
              <a:lnSpc>
                <a:spcPct val="85000"/>
              </a:lnSpc>
              <a:spcBef>
                <a:spcPts val="0"/>
              </a:spcBef>
              <a:spcAft>
                <a:spcPts val="0"/>
              </a:spcAft>
              <a:buClr>
                <a:srgbClr val="FEFEFE"/>
              </a:buClr>
              <a:buSzPts val="2000"/>
              <a:buNone/>
            </a:pPr>
            <a:r>
              <a:rPr lang="fr-FR" b="0" dirty="0"/>
              <a:t>900 000 000€ (2020)</a:t>
            </a:r>
          </a:p>
        </p:txBody>
      </p:sp>
      <p:sp>
        <p:nvSpPr>
          <p:cNvPr id="254" name="Google Shape;254;p8"/>
          <p:cNvSpPr txBox="1">
            <a:spLocks noGrp="1"/>
          </p:cNvSpPr>
          <p:nvPr>
            <p:ph type="body" idx="6"/>
          </p:nvPr>
        </p:nvSpPr>
        <p:spPr>
          <a:xfrm>
            <a:off x="741381" y="4232951"/>
            <a:ext cx="2366862" cy="1156271"/>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1800"/>
              <a:buNone/>
            </a:pPr>
            <a:endParaRPr dirty="0"/>
          </a:p>
        </p:txBody>
      </p:sp>
      <p:sp>
        <p:nvSpPr>
          <p:cNvPr id="255" name="Google Shape;255;p8"/>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6" name="Google Shape;256;p8"/>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7" name="Google Shape;257;p8"/>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8" name="Google Shape;258;p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59" name="Google Shape;259;p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260" name="Google Shape;260;p8"/>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
        <p:nvSpPr>
          <p:cNvPr id="261" name="Google Shape;261;p8"/>
          <p:cNvSpPr txBox="1"/>
          <p:nvPr/>
        </p:nvSpPr>
        <p:spPr>
          <a:xfrm>
            <a:off x="685800" y="2158384"/>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sp>
        <p:nvSpPr>
          <p:cNvPr id="262" name="Google Shape;262;p8"/>
          <p:cNvSpPr txBox="1"/>
          <p:nvPr/>
        </p:nvSpPr>
        <p:spPr>
          <a:xfrm>
            <a:off x="6325997" y="4232950"/>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pic>
        <p:nvPicPr>
          <p:cNvPr id="267" name="Google Shape;267;p8"/>
          <p:cNvPicPr preferRelativeResize="0">
            <a:picLocks noGrp="1"/>
          </p:cNvPicPr>
          <p:nvPr>
            <p:ph type="pic" idx="5"/>
          </p:nvPr>
        </p:nvPicPr>
        <p:blipFill rotWithShape="1">
          <a:blip r:embed="rId3">
            <a:alphaModFix/>
          </a:blip>
          <a:srcRect t="7598" b="7598"/>
          <a:stretch/>
        </p:blipFill>
        <p:spPr>
          <a:xfrm>
            <a:off x="7518406" y="2061590"/>
            <a:ext cx="2206921" cy="1526400"/>
          </a:xfrm>
          <a:prstGeom prst="rect">
            <a:avLst/>
          </a:prstGeom>
          <a:solidFill>
            <a:schemeClr val="accent5"/>
          </a:solidFill>
          <a:ln>
            <a:noFill/>
          </a:ln>
        </p:spPr>
      </p:pic>
      <p:pic>
        <p:nvPicPr>
          <p:cNvPr id="3" name="Image 2" descr="Une image contenant Police, logo, symbole, Graphique&#10;&#10;Description générée automatiquement">
            <a:extLst>
              <a:ext uri="{FF2B5EF4-FFF2-40B4-BE49-F238E27FC236}">
                <a16:creationId xmlns:a16="http://schemas.microsoft.com/office/drawing/2014/main" id="{43D93CD4-C4C3-DD40-A5CF-CDAB6D0C03EE}"/>
              </a:ext>
            </a:extLst>
          </p:cNvPr>
          <p:cNvPicPr>
            <a:picLocks noChangeAspect="1"/>
          </p:cNvPicPr>
          <p:nvPr/>
        </p:nvPicPr>
        <p:blipFill>
          <a:blip r:embed="rId4"/>
          <a:stretch>
            <a:fillRect/>
          </a:stretch>
        </p:blipFill>
        <p:spPr>
          <a:xfrm>
            <a:off x="1449383" y="1943933"/>
            <a:ext cx="3667272" cy="1980327"/>
          </a:xfrm>
          <a:prstGeom prst="rect">
            <a:avLst/>
          </a:prstGeom>
        </p:spPr>
      </p:pic>
      <p:sp>
        <p:nvSpPr>
          <p:cNvPr id="4" name="ZoneTexte 3">
            <a:extLst>
              <a:ext uri="{FF2B5EF4-FFF2-40B4-BE49-F238E27FC236}">
                <a16:creationId xmlns:a16="http://schemas.microsoft.com/office/drawing/2014/main" id="{FEF70E66-651D-4346-BCED-E414888C37F9}"/>
              </a:ext>
            </a:extLst>
          </p:cNvPr>
          <p:cNvSpPr txBox="1"/>
          <p:nvPr/>
        </p:nvSpPr>
        <p:spPr>
          <a:xfrm>
            <a:off x="2471391" y="3846272"/>
            <a:ext cx="2645264" cy="615553"/>
          </a:xfrm>
          <a:prstGeom prst="rect">
            <a:avLst/>
          </a:prstGeom>
          <a:noFill/>
        </p:spPr>
        <p:txBody>
          <a:bodyPr wrap="square" rtlCol="0">
            <a:spAutoFit/>
          </a:bodyPr>
          <a:lstStyle/>
          <a:p>
            <a:r>
              <a:rPr lang="fr-FR" sz="2000" b="1" dirty="0" err="1">
                <a:solidFill>
                  <a:schemeClr val="bg1"/>
                </a:solidFill>
                <a:latin typeface="Calibri" panose="020F0502020204030204" pitchFamily="34" charset="0"/>
                <a:cs typeface="Calibri" panose="020F0502020204030204" pitchFamily="34" charset="0"/>
              </a:rPr>
              <a:t>Wordpress</a:t>
            </a:r>
            <a:endParaRPr lang="fr-FR" sz="2000" b="1" dirty="0">
              <a:solidFill>
                <a:schemeClr val="bg1"/>
              </a:solidFill>
              <a:latin typeface="Calibri" panose="020F0502020204030204" pitchFamily="34" charset="0"/>
              <a:cs typeface="Calibri" panose="020F0502020204030204" pitchFamily="34" charset="0"/>
            </a:endParaRPr>
          </a:p>
          <a:p>
            <a:endParaRPr lang="fr-FR" dirty="0">
              <a:solidFill>
                <a:schemeClr val="bg1"/>
              </a:solidFill>
            </a:endParaRPr>
          </a:p>
        </p:txBody>
      </p:sp>
      <p:sp>
        <p:nvSpPr>
          <p:cNvPr id="5" name="ZoneTexte 4">
            <a:extLst>
              <a:ext uri="{FF2B5EF4-FFF2-40B4-BE49-F238E27FC236}">
                <a16:creationId xmlns:a16="http://schemas.microsoft.com/office/drawing/2014/main" id="{30B1641B-1C8E-9E46-ACC1-8A7403476556}"/>
              </a:ext>
            </a:extLst>
          </p:cNvPr>
          <p:cNvSpPr txBox="1"/>
          <p:nvPr/>
        </p:nvSpPr>
        <p:spPr>
          <a:xfrm>
            <a:off x="1916482" y="4455877"/>
            <a:ext cx="5860271" cy="646331"/>
          </a:xfrm>
          <a:prstGeom prst="rect">
            <a:avLst/>
          </a:prstGeom>
          <a:noFill/>
        </p:spPr>
        <p:txBody>
          <a:bodyPr wrap="square" rtlCol="0">
            <a:spAutoFit/>
          </a:bodyPr>
          <a:lstStyle/>
          <a:p>
            <a:r>
              <a:rPr lang="fr-FR" sz="1800" dirty="0">
                <a:solidFill>
                  <a:schemeClr val="bg1"/>
                </a:solidFill>
              </a:rPr>
              <a:t>Création de site web </a:t>
            </a:r>
          </a:p>
          <a:p>
            <a:r>
              <a:rPr lang="fr-FR" sz="1800" dirty="0">
                <a:solidFill>
                  <a:schemeClr val="bg1"/>
                </a:solidFill>
              </a:rPr>
              <a:t>1,4 milliards € (2014)</a:t>
            </a:r>
          </a:p>
        </p:txBody>
      </p:sp>
    </p:spTree>
  </p:cSld>
  <p:clrMapOvr>
    <a:masterClrMapping/>
  </p:clrMapOvr>
</p:sld>
</file>

<file path=ppt/theme/theme1.xml><?xml version="1.0" encoding="utf-8"?>
<a:theme xmlns:a="http://schemas.openxmlformats.org/drawingml/2006/main" name="Métropolitain">
  <a:themeElements>
    <a:clrScheme name="Personnalisé 2">
      <a:dk1>
        <a:srgbClr val="000000"/>
      </a:dk1>
      <a:lt1>
        <a:srgbClr val="FFFFFF"/>
      </a:lt1>
      <a:dk2>
        <a:srgbClr val="17406D"/>
      </a:dk2>
      <a:lt2>
        <a:srgbClr val="DBEFF9"/>
      </a:lt2>
      <a:accent1>
        <a:srgbClr val="0F6FC6"/>
      </a:accent1>
      <a:accent2>
        <a:srgbClr val="009DD9"/>
      </a:accent2>
      <a:accent3>
        <a:srgbClr val="0F6FC6"/>
      </a:accent3>
      <a:accent4>
        <a:srgbClr val="89DEFF"/>
      </a:accent4>
      <a:accent5>
        <a:srgbClr val="C7E2FA"/>
      </a:accent5>
      <a:accent6>
        <a:srgbClr val="DBEFF9"/>
      </a:accent6>
      <a:hlink>
        <a:srgbClr val="0075A2"/>
      </a:hlink>
      <a:folHlink>
        <a:srgbClr val="90C6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1919</TotalTime>
  <Words>254</Words>
  <Application>Microsoft Macintosh PowerPoint</Application>
  <PresentationFormat>Grand écran</PresentationFormat>
  <Paragraphs>123</Paragraphs>
  <Slides>16</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Menlo</vt:lpstr>
      <vt:lpstr>Roboto</vt:lpstr>
      <vt:lpstr>Calibri</vt:lpstr>
      <vt:lpstr>Arial</vt:lpstr>
      <vt:lpstr>Métropolitain</vt:lpstr>
      <vt:lpstr>Présentation du projet d’entreprise</vt:lpstr>
      <vt:lpstr>AP Prod</vt:lpstr>
      <vt:lpstr>Charte graphique (LOGOTYPE)</vt:lpstr>
      <vt:lpstr>Charte graphique </vt:lpstr>
      <vt:lpstr>Site Web</vt:lpstr>
      <vt:lpstr>Présentation PowerPoint</vt:lpstr>
      <vt:lpstr>Mentions légales </vt:lpstr>
      <vt:lpstr>Services</vt:lpstr>
      <vt:lpstr>Concurrence</vt:lpstr>
      <vt:lpstr>Partenariats :</vt:lpstr>
      <vt:lpstr>KBIS</vt:lpstr>
      <vt:lpstr>Devis</vt:lpstr>
      <vt:lpstr>Facture</vt:lpstr>
      <vt:lpstr>Fiche de poste</vt:lpstr>
      <vt:lpstr>Présentation PowerPoint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d’entreprise</dc:title>
  <dc:creator>Alexis Wallez</dc:creator>
  <cp:lastModifiedBy>Robin APPLAINCOURT</cp:lastModifiedBy>
  <cp:revision>17</cp:revision>
  <dcterms:created xsi:type="dcterms:W3CDTF">2022-04-08T06:10:07Z</dcterms:created>
  <dcterms:modified xsi:type="dcterms:W3CDTF">2023-05-08T13:14:58Z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